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9"/>
  </p:notesMasterIdLst>
  <p:sldIdLst>
    <p:sldId id="261" r:id="rId4"/>
    <p:sldId id="258" r:id="rId5"/>
    <p:sldId id="263" r:id="rId6"/>
    <p:sldId id="259" r:id="rId7"/>
    <p:sldId id="262" r:id="rId8"/>
  </p:sldIdLst>
  <p:sldSz cx="12192000" cy="68580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7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gs" Target="tags/tag148.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theme" Target="theme/theme1.xml"/><Relationship Id="rId16" Type="http://schemas.openxmlformats.org/officeDocument/2006/relationships/customXml" Target="../customXml/item3.xml"/><Relationship Id="rId6" Type="http://schemas.openxmlformats.org/officeDocument/2006/relationships/slide" Target="slides/slide3.xml"/><Relationship Id="rId11" Type="http://schemas.openxmlformats.org/officeDocument/2006/relationships/viewProps" Target="viewProps.xml"/><Relationship Id="rId1" Type="http://schemas.openxmlformats.org/officeDocument/2006/relationships/slideMaster" Target="slideMasters/slideMaster1.xml"/><Relationship Id="rId5" Type="http://schemas.openxmlformats.org/officeDocument/2006/relationships/slide" Target="slides/slide2.xml"/><Relationship Id="rId15" Type="http://schemas.openxmlformats.org/officeDocument/2006/relationships/customXml" Target="../customXml/item2.xml"/><Relationship Id="rId10" Type="http://schemas.openxmlformats.org/officeDocument/2006/relationships/presProps" Target="presProps.xml"/><Relationship Id="rId9" Type="http://schemas.openxmlformats.org/officeDocument/2006/relationships/notesMaster" Target="notesMasters/notesMaster1.xml"/><Relationship Id="rId4" Type="http://schemas.openxmlformats.org/officeDocument/2006/relationships/slide" Target="slides/slide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image" Target="../media/image1.png"/><Relationship Id="rId3" Type="http://schemas.openxmlformats.org/officeDocument/2006/relationships/tags" Target="../tags/tag64.xml"/><Relationship Id="rId2" Type="http://schemas.openxmlformats.org/officeDocument/2006/relationships/tags" Target="../tags/tag63.xml"/><Relationship Id="rId10" Type="http://schemas.openxmlformats.org/officeDocument/2006/relationships/tags" Target="../tags/tag7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image" Target="../media/image2.png"/><Relationship Id="rId3" Type="http://schemas.openxmlformats.org/officeDocument/2006/relationships/tags" Target="../tags/tag77.xml"/><Relationship Id="rId2" Type="http://schemas.openxmlformats.org/officeDocument/2006/relationships/tags" Target="../tags/tag76.xml"/><Relationship Id="rId10" Type="http://schemas.openxmlformats.org/officeDocument/2006/relationships/tags" Target="../tags/tag83.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image" Target="../media/image2.pn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image" Target="../media/image2.png"/><Relationship Id="rId3" Type="http://schemas.openxmlformats.org/officeDocument/2006/relationships/tags" Target="../tags/tag122.xml"/><Relationship Id="rId2" Type="http://schemas.openxmlformats.org/officeDocument/2006/relationships/tags" Target="../tags/tag121.xml"/><Relationship Id="rId10" Type="http://schemas.openxmlformats.org/officeDocument/2006/relationships/tags" Target="../tags/tag12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smtClean="0"/>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p>
            <a:r>
              <a:rPr lang="en-US"/>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smtClean="0"/>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smtClean="0"/>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81205" cy="685800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 name="图片 2"/>
          <p:cNvPicPr>
            <a:picLocks noChangeAspect="1"/>
          </p:cNvPicPr>
          <p:nvPr userDrawn="1">
            <p:custDataLst>
              <p:tags r:id="rId3"/>
            </p:custDataLst>
          </p:nvPr>
        </p:nvPicPr>
        <p:blipFill>
          <a:blip r:embed="rId4">
            <a:duotone>
              <a:prstClr val="black"/>
              <a:schemeClr val="accent1">
                <a:tint val="45000"/>
                <a:satMod val="400000"/>
              </a:schemeClr>
            </a:duotone>
            <a:lum bright="24000" contrast="4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副标题"/>
          <p:cNvSpPr txBox="1">
            <a:spLocks noGrp="1"/>
          </p:cNvSpPr>
          <p:nvPr>
            <p:ph type="body" idx="3" hasCustomPrompt="1"/>
            <p:custDataLst>
              <p:tags r:id="rId5"/>
            </p:custDataLst>
          </p:nvPr>
        </p:nvSpPr>
        <p:spPr>
          <a:xfrm>
            <a:off x="1151890" y="1365885"/>
            <a:ext cx="6343015" cy="796925"/>
          </a:xfrm>
          <a:prstGeom prst="rect">
            <a:avLst/>
          </a:prstGeom>
          <a:noFill/>
        </p:spPr>
        <p:txBody>
          <a:bodyPr wrap="square" lIns="0" tIns="0" rIns="0" bIns="0" rtlCol="0" anchor="b" anchorCtr="0">
            <a:normAutofit/>
          </a:bodyPr>
          <a:lstStyle>
            <a:lvl1pPr marL="0" marR="0" lvl="0" algn="l" defTabSz="914400" rtl="0" eaLnBrk="1" fontAlgn="auto" latinLnBrk="0" hangingPunct="1">
              <a:lnSpc>
                <a:spcPct val="100000"/>
              </a:lnSpc>
              <a:buClrTx/>
              <a:buSzTx/>
              <a:buFontTx/>
              <a:buNone/>
              <a:defRPr kumimoji="0" lang="en-US" sz="3200" b="1" i="0" u="none" strike="noStrike" kern="1200" cap="none" spc="0" normalizeH="0" baseline="0" noProof="1" dirty="0">
                <a:solidFill>
                  <a:schemeClr val="accent1"/>
                </a:solidFill>
                <a:latin typeface="+mj-lt"/>
                <a:sym typeface="+mn-ea"/>
              </a:defRPr>
            </a:lvl1pPr>
          </a:lstStyle>
          <a:p>
            <a:pPr lvl="0" algn="l">
              <a:buClrTx/>
              <a:buSzTx/>
              <a:buFontTx/>
            </a:pPr>
            <a:r>
              <a:rPr dirty="0">
                <a:latin typeface="+mj-lt"/>
                <a:sym typeface="+mn-ea"/>
              </a:rPr>
              <a:t>Click to add text</a:t>
            </a:r>
            <a:endParaRPr dirty="0">
              <a:sym typeface="+mn-ea"/>
            </a:endParaRPr>
          </a:p>
        </p:txBody>
      </p:sp>
      <p:sp>
        <p:nvSpPr>
          <p:cNvPr id="8" name="标题"/>
          <p:cNvSpPr txBox="1">
            <a:spLocks noGrp="1"/>
          </p:cNvSpPr>
          <p:nvPr>
            <p:ph type="title" idx="2" hasCustomPrompt="1"/>
            <p:custDataLst>
              <p:tags r:id="rId6"/>
            </p:custDataLst>
          </p:nvPr>
        </p:nvSpPr>
        <p:spPr>
          <a:xfrm>
            <a:off x="1151890" y="2314575"/>
            <a:ext cx="9429115" cy="1647825"/>
          </a:xfrm>
          <a:prstGeom prst="rect">
            <a:avLst/>
          </a:prstGeom>
          <a:noFill/>
        </p:spPr>
        <p:txBody>
          <a:bodyPr wrap="square" lIns="0" tIns="0" rIns="0" bIns="0" rtlCol="0" anchor="t" anchorCtr="0">
            <a:normAutofit/>
          </a:bodyPr>
          <a:lstStyle>
            <a:lvl1pPr marL="0" marR="0" lvl="0" algn="l" defTabSz="914400" rtl="0" eaLnBrk="1" fontAlgn="auto" latinLnBrk="0" hangingPunct="1">
              <a:lnSpc>
                <a:spcPct val="100000"/>
              </a:lnSpc>
              <a:buClrTx/>
              <a:buSzTx/>
              <a:buFontTx/>
              <a:buNone/>
              <a:defRPr kumimoji="0" lang="en-US" sz="4800" b="1" i="0" u="none" strike="noStrike" kern="1200" cap="none" spc="0" normalizeH="0" baseline="0" noProof="1" dirty="0">
                <a:solidFill>
                  <a:srgbClr val="FFFFFF"/>
                </a:solidFill>
                <a:latin typeface="+mj-lt"/>
                <a:sym typeface="+mn-ea"/>
              </a:defRPr>
            </a:lvl1pPr>
          </a:lstStyle>
          <a:p>
            <a:pPr lvl="0" algn="l">
              <a:buClrTx/>
              <a:buSzTx/>
              <a:buFontTx/>
            </a:pPr>
            <a:r>
              <a:rPr dirty="0">
                <a:latin typeface="+mj-lt"/>
                <a:sym typeface="+mn-ea"/>
              </a:rPr>
              <a:t>Click to add title</a:t>
            </a:r>
            <a:endParaRPr dirty="0">
              <a:sym typeface="+mn-ea"/>
            </a:endParaRPr>
          </a:p>
        </p:txBody>
      </p:sp>
      <p:sp>
        <p:nvSpPr>
          <p:cNvPr id="7" name="署名"/>
          <p:cNvSpPr txBox="1">
            <a:spLocks noGrp="1"/>
          </p:cNvSpPr>
          <p:nvPr>
            <p:ph type="body" idx="1" hasCustomPrompt="1"/>
            <p:custDataLst>
              <p:tags r:id="rId7"/>
            </p:custDataLst>
          </p:nvPr>
        </p:nvSpPr>
        <p:spPr>
          <a:xfrm>
            <a:off x="1151890" y="4104640"/>
            <a:ext cx="2114550" cy="426085"/>
          </a:xfrm>
          <a:prstGeom prst="parallelogram">
            <a:avLst>
              <a:gd name="adj" fmla="val 45603"/>
            </a:avLst>
          </a:prstGeom>
          <a:gradFill>
            <a:gsLst>
              <a:gs pos="26000">
                <a:schemeClr val="accent1">
                  <a:alpha val="0"/>
                </a:schemeClr>
              </a:gs>
              <a:gs pos="100000">
                <a:schemeClr val="accent1">
                  <a:alpha val="20000"/>
                </a:schemeClr>
              </a:gs>
            </a:gsLst>
            <a:lin ang="0" scaled="0"/>
          </a:gradFill>
          <a:ln>
            <a:gradFill>
              <a:gsLst>
                <a:gs pos="0">
                  <a:schemeClr val="accent2">
                    <a:alpha val="0"/>
                  </a:schemeClr>
                </a:gs>
                <a:gs pos="100000">
                  <a:schemeClr val="accent1"/>
                </a:gs>
              </a:gsLst>
              <a:lin ang="0" scaled="1"/>
            </a:gradFill>
          </a:ln>
        </p:spPr>
        <p:txBody>
          <a:bodyPr wrap="square" lIns="91440" tIns="0" rIns="91440" bIns="0" rtlCol="0" anchor="ctr" anchorCtr="0">
            <a:normAutofit/>
          </a:bodyPr>
          <a:lstStyle>
            <a:lvl1pPr marL="0" marR="0" lvl="0" algn="ctr" defTabSz="914400" rtl="0" eaLnBrk="1" fontAlgn="auto" latinLnBrk="0" hangingPunct="1">
              <a:lnSpc>
                <a:spcPct val="100000"/>
              </a:lnSpc>
              <a:buClrTx/>
              <a:buSzTx/>
              <a:buFontTx/>
              <a:buNone/>
              <a:defRPr kumimoji="0" lang="en-US" sz="1400" b="1" i="0" u="none" strike="noStrike" kern="1200" cap="none" spc="0" normalizeH="0" baseline="0" noProof="1" dirty="0">
                <a:solidFill>
                  <a:schemeClr val="accent1"/>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4" name="日期占位符 3"/>
          <p:cNvSpPr>
            <a:spLocks noGrp="1"/>
          </p:cNvSpPr>
          <p:nvPr>
            <p:ph type="dt" sz="half" idx="10"/>
            <p:custDataLst>
              <p:tags r:id="rId8"/>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9"/>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10"/>
            </p:custDataLst>
          </p:nvPr>
        </p:nvSpPr>
        <p:spPr>
          <a:xfrm>
            <a:off x="8610600" y="6356350"/>
            <a:ext cx="2743200" cy="365125"/>
          </a:xfrm>
        </p:spPr>
        <p:txBody>
          <a:bodyPr/>
          <a:lstStyle/>
          <a:p>
            <a:fld id="{565CE74E-AB26-4998-AD42-012C4C1AD076}"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4"/>
            </p:custDataLst>
          </p:nvPr>
        </p:nvSpPr>
        <p:spPr>
          <a:xfrm>
            <a:off x="8610600" y="6356350"/>
            <a:ext cx="2743200" cy="365125"/>
          </a:xfrm>
        </p:spPr>
        <p:txBody>
          <a:bodyPr/>
          <a:lstStyle/>
          <a:p>
            <a:fld id="{565CE74E-AB26-4998-AD42-012C4C1AD076}" type="slidenum">
              <a:rPr lang="en-US" smtClean="0"/>
            </a:fld>
            <a:endParaRPr lang="en-US"/>
          </a:p>
        </p:txBody>
      </p:sp>
      <p:sp>
        <p:nvSpPr>
          <p:cNvPr id="2" name="标题 1"/>
          <p:cNvSpPr>
            <a:spLocks noGrp="1"/>
          </p:cNvSpPr>
          <p:nvPr>
            <p:ph type="title" hasCustomPrompt="1"/>
            <p:custDataLst>
              <p:tags r:id="rId5"/>
            </p:custDataLst>
          </p:nvPr>
        </p:nvSpPr>
        <p:spPr/>
        <p:txBody>
          <a:bodyPr wrap="square" anchor="b" anchorCtr="0">
            <a:normAutofit/>
          </a:bodyPr>
          <a:lstStyle>
            <a:lvl1pPr algn="l">
              <a:defRPr u="none" strike="noStrike" kern="1200" cap="none" spc="0" normalizeH="0">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6"/>
            </p:custDataLst>
          </p:nvPr>
        </p:nvSpPr>
        <p:spPr/>
        <p:txBody>
          <a:bodyPr wrap="square">
            <a:normAutofit/>
          </a:bodyPr>
          <a:lstStyle>
            <a:lvl1pPr>
              <a:defRPr u="none" strike="noStrike" kern="1200" cap="none" spc="0" normalizeH="0">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81205" cy="685800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9" name="图片 8"/>
          <p:cNvPicPr>
            <a:picLocks noChangeAspect="1"/>
          </p:cNvPicPr>
          <p:nvPr userDrawn="1">
            <p:custDataLst>
              <p:tags r:id="rId3"/>
            </p:custDataLst>
          </p:nvPr>
        </p:nvPicPr>
        <p:blipFill>
          <a:blip r:embed="rId4">
            <a:duotone>
              <a:prstClr val="black"/>
              <a:schemeClr val="accent1">
                <a:tint val="45000"/>
                <a:satMod val="400000"/>
              </a:schemeClr>
            </a:duotone>
            <a:lum bright="24000" contrast="48000"/>
            <a:extLst>
              <a:ext uri="{28A0092B-C50C-407E-A947-70E740481C1C}">
                <a14:useLocalDpi xmlns:a14="http://schemas.microsoft.com/office/drawing/2010/main" val="0"/>
              </a:ext>
            </a:extLst>
          </a:blip>
          <a:stretch>
            <a:fillRect/>
          </a:stretch>
        </p:blipFill>
        <p:spPr>
          <a:xfrm flipH="1">
            <a:off x="-1270" y="2009774"/>
            <a:ext cx="8619066" cy="4848225"/>
          </a:xfrm>
          <a:prstGeom prst="rect">
            <a:avLst/>
          </a:prstGeom>
        </p:spPr>
      </p:pic>
      <p:cxnSp>
        <p:nvCxnSpPr>
          <p:cNvPr id="20" name="直接连接符 19"/>
          <p:cNvCxnSpPr/>
          <p:nvPr userDrawn="1">
            <p:custDataLst>
              <p:tags r:id="rId5"/>
            </p:custDataLst>
          </p:nvPr>
        </p:nvCxnSpPr>
        <p:spPr>
          <a:xfrm>
            <a:off x="10600690" y="1176655"/>
            <a:ext cx="987425" cy="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custDataLst>
              <p:tags r:id="rId6"/>
            </p:custDataLst>
          </p:nvPr>
        </p:nvCxnSpPr>
        <p:spPr>
          <a:xfrm>
            <a:off x="-1270" y="1593215"/>
            <a:ext cx="12193270" cy="0"/>
          </a:xfrm>
          <a:prstGeom prst="line">
            <a:avLst/>
          </a:prstGeom>
          <a:ln w="3175">
            <a:solidFill>
              <a:schemeClr val="lt1">
                <a:alpha val="22000"/>
              </a:schemeClr>
            </a:solidFill>
          </a:ln>
        </p:spPr>
        <p:style>
          <a:lnRef idx="1">
            <a:schemeClr val="accent1"/>
          </a:lnRef>
          <a:fillRef idx="0">
            <a:schemeClr val="accent1"/>
          </a:fillRef>
          <a:effectRef idx="0">
            <a:schemeClr val="accent1"/>
          </a:effectRef>
          <a:fontRef idx="minor">
            <a:schemeClr val="tx1"/>
          </a:fontRef>
        </p:style>
      </p:cxnSp>
      <p:sp>
        <p:nvSpPr>
          <p:cNvPr id="6" name="标题"/>
          <p:cNvSpPr txBox="1">
            <a:spLocks noGrp="1"/>
          </p:cNvSpPr>
          <p:nvPr>
            <p:ph type="title" idx="1" hasCustomPrompt="1"/>
            <p:custDataLst>
              <p:tags r:id="rId7"/>
            </p:custDataLst>
          </p:nvPr>
        </p:nvSpPr>
        <p:spPr>
          <a:xfrm>
            <a:off x="6362700" y="531495"/>
            <a:ext cx="5332730" cy="645160"/>
          </a:xfrm>
          <a:prstGeom prst="rect">
            <a:avLst/>
          </a:prstGeom>
          <a:noFill/>
        </p:spPr>
        <p:txBody>
          <a:bodyPr wrap="square" lIns="91440" tIns="45720" rIns="91440" bIns="45720" rtlCol="0" anchor="t">
            <a:normAutofit/>
          </a:bodyPr>
          <a:lstStyle>
            <a:lvl1pPr marL="0" marR="0" lvl="0" algn="r" defTabSz="914400" rtl="0" eaLnBrk="1" fontAlgn="auto" latinLnBrk="0" hangingPunct="1">
              <a:lnSpc>
                <a:spcPct val="100000"/>
              </a:lnSpc>
              <a:buClrTx/>
              <a:buSzTx/>
              <a:buFontTx/>
              <a:buNone/>
              <a:defRPr kumimoji="0" lang="en-US" sz="3600" b="1" i="0" u="none" strike="noStrike" kern="1200" cap="none" spc="0" normalizeH="0" baseline="0" noProof="1" dirty="0">
                <a:solidFill>
                  <a:srgbClr val="FFFFFF"/>
                </a:solidFill>
                <a:latin typeface="+mj-lt"/>
                <a:sym typeface="+mn-ea"/>
              </a:defRPr>
            </a:lvl1pPr>
          </a:lstStyle>
          <a:p>
            <a:pPr lvl="0" algn="r">
              <a:buClrTx/>
              <a:buSzTx/>
              <a:buFontTx/>
            </a:pPr>
            <a:r>
              <a:rPr dirty="0" err="1">
                <a:latin typeface="+mj-lt"/>
                <a:sym typeface="+mn-ea"/>
              </a:rPr>
              <a:t>Click to add title</a:t>
            </a:r>
            <a:endParaRPr dirty="0" err="1">
              <a:sym typeface="+mn-ea"/>
            </a:endParaRPr>
          </a:p>
        </p:txBody>
      </p:sp>
      <p:sp>
        <p:nvSpPr>
          <p:cNvPr id="3" name="日期占位符 2"/>
          <p:cNvSpPr>
            <a:spLocks noGrp="1"/>
          </p:cNvSpPr>
          <p:nvPr>
            <p:ph type="dt" sz="half" idx="10"/>
            <p:custDataLst>
              <p:tags r:id="rId8"/>
            </p:custDataLst>
          </p:nvPr>
        </p:nvSpPr>
        <p:spPr>
          <a:xfrm>
            <a:off x="838200" y="6356350"/>
            <a:ext cx="2743200" cy="365125"/>
          </a:xfrm>
        </p:spPr>
        <p:txBody>
          <a:bodyPr/>
          <a:lstStyle/>
          <a:p>
            <a:r>
              <a:rPr lang="en-US"/>
              <a:t>Date Area</a:t>
            </a:r>
            <a:endParaRPr lang="en-US"/>
          </a:p>
        </p:txBody>
      </p:sp>
      <p:sp>
        <p:nvSpPr>
          <p:cNvPr id="4" name="页脚占位符 3"/>
          <p:cNvSpPr>
            <a:spLocks noGrp="1"/>
          </p:cNvSpPr>
          <p:nvPr>
            <p:ph type="ftr" sz="quarter" idx="11"/>
            <p:custDataLst>
              <p:tags r:id="rId9"/>
            </p:custDataLst>
          </p:nvPr>
        </p:nvSpPr>
        <p:spPr>
          <a:xfrm>
            <a:off x="4038600" y="6356350"/>
            <a:ext cx="4114800" cy="365125"/>
          </a:xfrm>
        </p:spPr>
        <p:txBody>
          <a:bodyPr/>
          <a:lstStyle/>
          <a:p>
            <a:endParaRPr lang="en-US"/>
          </a:p>
        </p:txBody>
      </p:sp>
      <p:sp>
        <p:nvSpPr>
          <p:cNvPr id="5" name="灯片编号占位符 4"/>
          <p:cNvSpPr>
            <a:spLocks noGrp="1"/>
          </p:cNvSpPr>
          <p:nvPr>
            <p:ph type="sldNum" sz="quarter" idx="12"/>
            <p:custDataLst>
              <p:tags r:id="rId10"/>
            </p:custDataLst>
          </p:nvPr>
        </p:nvSpPr>
        <p:spPr>
          <a:xfrm>
            <a:off x="8610600" y="6356350"/>
            <a:ext cx="2743200" cy="365125"/>
          </a:xfrm>
        </p:spPr>
        <p:txBody>
          <a:bodyPr/>
          <a:lstStyle/>
          <a:p>
            <a:fld id="{565CE74E-AB26-4998-AD42-012C4C1AD076}"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81205" cy="685800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 name="图片 2"/>
          <p:cNvPicPr>
            <a:picLocks noChangeAspect="1"/>
          </p:cNvPicPr>
          <p:nvPr userDrawn="1">
            <p:custDataLst>
              <p:tags r:id="rId3"/>
            </p:custDataLst>
          </p:nvPr>
        </p:nvPicPr>
        <p:blipFill>
          <a:blip r:embed="rId4">
            <a:duotone>
              <a:prstClr val="black"/>
              <a:schemeClr val="accent1">
                <a:tint val="45000"/>
                <a:satMod val="400000"/>
              </a:schemeClr>
            </a:duotone>
            <a:lum bright="24000" contrast="4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节编号"/>
          <p:cNvSpPr txBox="1">
            <a:spLocks noGrp="1"/>
          </p:cNvSpPr>
          <p:nvPr>
            <p:ph type="body" idx="2" hasCustomPrompt="1"/>
            <p:custDataLst>
              <p:tags r:id="rId5"/>
            </p:custDataLst>
          </p:nvPr>
        </p:nvSpPr>
        <p:spPr>
          <a:xfrm>
            <a:off x="1073785" y="1535430"/>
            <a:ext cx="5628640" cy="1141095"/>
          </a:xfrm>
          <a:prstGeom prst="rect">
            <a:avLst/>
          </a:prstGeom>
          <a:noFill/>
          <a:ln>
            <a:noFill/>
          </a:ln>
        </p:spPr>
        <p:txBody>
          <a:bodyPr wrap="none" lIns="0" tIns="0" rIns="0" bIns="0" rtlCol="0" anchor="b" anchorCtr="0">
            <a:normAutofit/>
          </a:bodyPr>
          <a:lstStyle>
            <a:lvl1pPr marL="0" marR="0" lvl="0" algn="l" defTabSz="914400" rtl="0" eaLnBrk="1" fontAlgn="auto" latinLnBrk="0" hangingPunct="1">
              <a:lnSpc>
                <a:spcPct val="110000"/>
              </a:lnSpc>
              <a:buClrTx/>
              <a:buSzTx/>
              <a:buFontTx/>
              <a:buNone/>
              <a:defRPr kumimoji="0" lang="en-US" sz="3200" b="0" i="0" u="none" strike="noStrike" kern="1200" cap="none" spc="0" normalizeH="0" baseline="0" noProof="1" dirty="0">
                <a:ln>
                  <a:solidFill>
                    <a:schemeClr val="bg1"/>
                  </a:solidFill>
                </a:ln>
                <a:solidFill>
                  <a:srgbClr val="FFFFFF"/>
                </a:solidFill>
                <a:latin typeface="+mn-lt"/>
                <a:sym typeface="+mn-ea"/>
              </a:defRPr>
            </a:lvl1pPr>
          </a:lstStyle>
          <a:p>
            <a:pPr lvl="0" algn="l">
              <a:lnSpc>
                <a:spcPct val="110000"/>
              </a:lnSpc>
              <a:buClrTx/>
              <a:buSzTx/>
              <a:buFontTx/>
            </a:pPr>
            <a:r>
              <a:rPr dirty="0" err="1">
                <a:latin typeface="+mn-lt"/>
                <a:sym typeface="+mn-ea"/>
              </a:rPr>
              <a:t>Click to add text</a:t>
            </a:r>
            <a:endParaRPr dirty="0" err="1">
              <a:sym typeface="+mn-ea"/>
            </a:endParaRPr>
          </a:p>
        </p:txBody>
      </p:sp>
      <p:sp>
        <p:nvSpPr>
          <p:cNvPr id="7" name="标题"/>
          <p:cNvSpPr txBox="1">
            <a:spLocks noGrp="1"/>
          </p:cNvSpPr>
          <p:nvPr>
            <p:ph type="title" idx="1" hasCustomPrompt="1"/>
            <p:custDataLst>
              <p:tags r:id="rId6"/>
            </p:custDataLst>
          </p:nvPr>
        </p:nvSpPr>
        <p:spPr>
          <a:xfrm>
            <a:off x="1073785" y="2767965"/>
            <a:ext cx="8561705" cy="2929255"/>
          </a:xfrm>
          <a:prstGeom prst="rect">
            <a:avLst/>
          </a:prstGeom>
          <a:noFill/>
        </p:spPr>
        <p:txBody>
          <a:bodyPr wrap="square" lIns="0" tIns="0" rIns="0" bIns="0" rtlCol="0" anchor="t" anchorCtr="0">
            <a:normAutofit/>
          </a:bodyPr>
          <a:lstStyle>
            <a:lvl1pPr marL="0" marR="0" lvl="0" algn="l" defTabSz="914400" rtl="0" eaLnBrk="1" fontAlgn="auto" latinLnBrk="0" hangingPunct="1">
              <a:lnSpc>
                <a:spcPct val="110000"/>
              </a:lnSpc>
              <a:buClrTx/>
              <a:buSzTx/>
              <a:buFontTx/>
              <a:buNone/>
              <a:defRPr kumimoji="0" lang="en-US" sz="5400" b="0" i="0" u="none" strike="noStrike" kern="1200" cap="none" spc="0" normalizeH="0" baseline="0" noProof="1" dirty="0" err="1">
                <a:solidFill>
                  <a:schemeClr val="accent1"/>
                </a:solidFill>
                <a:latin typeface="+mj-lt"/>
                <a:sym typeface="+mn-ea"/>
              </a:defRPr>
            </a:lvl1pPr>
          </a:lstStyle>
          <a:p>
            <a:pPr lvl="0" algn="l">
              <a:lnSpc>
                <a:spcPct val="110000"/>
              </a:lnSpc>
              <a:buClrTx/>
              <a:buSzTx/>
              <a:buFontTx/>
            </a:pPr>
            <a:r>
              <a:rPr dirty="0" err="1">
                <a:latin typeface="+mj-lt"/>
                <a:sym typeface="+mn-ea"/>
              </a:rPr>
              <a:t>Click to add title</a:t>
            </a:r>
            <a:endParaRPr dirty="0" err="1">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日期占位符 4"/>
          <p:cNvSpPr>
            <a:spLocks noGrp="1"/>
          </p:cNvSpPr>
          <p:nvPr>
            <p:ph type="dt" sz="half" idx="10"/>
            <p:custDataLst>
              <p:tags r:id="rId2"/>
            </p:custDataLst>
          </p:nvPr>
        </p:nvSpPr>
        <p:spPr>
          <a:xfrm>
            <a:off x="838200" y="6356350"/>
            <a:ext cx="2743200" cy="365125"/>
          </a:xfrm>
        </p:spPr>
        <p:txBody>
          <a:bodyPr/>
          <a:lstStyle/>
          <a:p>
            <a:r>
              <a:rPr lang="en-US"/>
              <a:t>Date Area</a:t>
            </a:r>
            <a:endParaRPr lang="en-US"/>
          </a:p>
        </p:txBody>
      </p:sp>
      <p:sp>
        <p:nvSpPr>
          <p:cNvPr id="6" name="页脚占位符 5"/>
          <p:cNvSpPr>
            <a:spLocks noGrp="1"/>
          </p:cNvSpPr>
          <p:nvPr>
            <p:ph type="ftr" sz="quarter" idx="11"/>
            <p:custDataLst>
              <p:tags r:id="rId3"/>
            </p:custDataLst>
          </p:nvPr>
        </p:nvSpPr>
        <p:spPr>
          <a:xfrm>
            <a:off x="4038600" y="6356350"/>
            <a:ext cx="4114800" cy="365125"/>
          </a:xfrm>
        </p:spPr>
        <p:txBody>
          <a:bodyPr/>
          <a:lstStyle/>
          <a:p>
            <a:endParaRPr lang="en-US"/>
          </a:p>
        </p:txBody>
      </p:sp>
      <p:sp>
        <p:nvSpPr>
          <p:cNvPr id="7" name="灯片编号占位符 6"/>
          <p:cNvSpPr>
            <a:spLocks noGrp="1"/>
          </p:cNvSpPr>
          <p:nvPr>
            <p:ph type="sldNum" sz="quarter" idx="12"/>
            <p:custDataLst>
              <p:tags r:id="rId4"/>
            </p:custDataLst>
          </p:nvPr>
        </p:nvSpPr>
        <p:spPr>
          <a:xfrm>
            <a:off x="8610600" y="6356350"/>
            <a:ext cx="2743200" cy="365125"/>
          </a:xfrm>
        </p:spPr>
        <p:txBody>
          <a:bodyPr/>
          <a:lstStyle/>
          <a:p>
            <a:fld id="{565CE74E-AB26-4998-AD42-012C4C1AD076}" type="slidenum">
              <a:rPr lang="en-US" smtClean="0"/>
            </a:fld>
            <a:endParaRPr lang="en-US"/>
          </a:p>
        </p:txBody>
      </p:sp>
      <p:sp>
        <p:nvSpPr>
          <p:cNvPr id="2" name="标题 1"/>
          <p:cNvSpPr>
            <a:spLocks noGrp="1"/>
          </p:cNvSpPr>
          <p:nvPr>
            <p:ph type="title" hasCustomPrompt="1"/>
            <p:custDataLst>
              <p:tags r:id="rId5"/>
            </p:custDataLst>
          </p:nvPr>
        </p:nvSpPr>
        <p:spPr/>
        <p:txBody>
          <a:bodyPr vert="horz" wrap="square" lIns="0" tIns="0" rIns="0" bIns="0" rtlCol="0" anchor="b">
            <a:normAutofit/>
          </a:bodyPr>
          <a:lstStyle>
            <a:lvl1pPr>
              <a:defRPr lang="en-US" u="none" strike="noStrike" kern="1200" cap="none" spc="0" normalizeH="0"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6"/>
            </p:custDataLst>
          </p:nvPr>
        </p:nvSpPr>
        <p:spPr>
          <a:xfrm>
            <a:off x="695960" y="1301750"/>
            <a:ext cx="5323840" cy="4875850"/>
          </a:xfrm>
        </p:spPr>
        <p:txBody>
          <a:bodyPr wrap="square">
            <a:normAutofit/>
          </a:bodyPr>
          <a:lstStyle>
            <a:lvl1pPr>
              <a:defRPr u="none" strike="noStrike" kern="1200" cap="none" spc="0" normalizeH="0">
                <a:latin typeface="+mn-lt"/>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7"/>
            </p:custDataLst>
          </p:nvPr>
        </p:nvSpPr>
        <p:spPr>
          <a:xfrm>
            <a:off x="6172200" y="1301750"/>
            <a:ext cx="5323840" cy="4875850"/>
          </a:xfrm>
        </p:spPr>
        <p:txBody>
          <a:bodyPr wrap="square">
            <a:normAutofit/>
          </a:bodyPr>
          <a:lstStyle>
            <a:lvl1pPr>
              <a:defRPr u="none" strike="noStrike" kern="1200" cap="none" spc="0" normalizeH="0">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8" name="页脚占位符 7"/>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9" name="灯片编号占位符 8"/>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800397" cy="864000"/>
          </a:xfrm>
        </p:spPr>
        <p:txBody>
          <a:bodyPr vert="horz" wrap="square" lIns="0" tIns="0" rIns="0" bIns="0" rtlCol="0" anchor="b">
            <a:normAutofit/>
          </a:bodyPr>
          <a:lstStyle>
            <a:lvl1pPr>
              <a:defRPr lang="en-US" u="none" strike="noStrike" kern="1200" cap="none" spc="0" normalizeH="0"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6"/>
            </p:custDataLst>
          </p:nvPr>
        </p:nvSpPr>
        <p:spPr>
          <a:xfrm>
            <a:off x="695960" y="1301750"/>
            <a:ext cx="5323840" cy="411303"/>
          </a:xfrm>
        </p:spPr>
        <p:txBody>
          <a:bodyPr wrap="square" anchor="b">
            <a:normAutofit/>
          </a:bodyPr>
          <a:lstStyle>
            <a:lvl1pPr marL="0" indent="0">
              <a:buNone/>
              <a:defRPr sz="2400" b="1" u="none" strike="noStrike" kern="1200" cap="none" spc="0" normalizeH="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7"/>
            </p:custDataLst>
          </p:nvPr>
        </p:nvSpPr>
        <p:spPr>
          <a:xfrm>
            <a:off x="695960" y="1875099"/>
            <a:ext cx="5323840" cy="4300276"/>
          </a:xfrm>
        </p:spPr>
        <p:txBody>
          <a:bodyPr wrap="square">
            <a:normAutofit/>
          </a:bodyPr>
          <a:lstStyle>
            <a:lvl1pPr>
              <a:defRPr sz="2200" u="none" strike="noStrike" kern="1200" cap="none" spc="0" normalizeH="0">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8"/>
            </p:custDataLst>
          </p:nvPr>
        </p:nvSpPr>
        <p:spPr>
          <a:xfrm>
            <a:off x="6172200" y="1301750"/>
            <a:ext cx="5323840" cy="411303"/>
          </a:xfrm>
        </p:spPr>
        <p:txBody>
          <a:bodyPr wrap="square" anchor="b">
            <a:normAutofit/>
          </a:bodyPr>
          <a:lstStyle>
            <a:lvl1pPr marL="0" indent="0">
              <a:buNone/>
              <a:defRPr sz="2400" b="1" u="none" strike="noStrike" kern="1200" cap="none" spc="0" normalizeH="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9"/>
            </p:custDataLst>
          </p:nvPr>
        </p:nvSpPr>
        <p:spPr>
          <a:xfrm>
            <a:off x="6172200" y="1875099"/>
            <a:ext cx="5323840" cy="4300276"/>
          </a:xfrm>
        </p:spPr>
        <p:txBody>
          <a:bodyPr wrap="square">
            <a:normAutofit/>
          </a:bodyPr>
          <a:lstStyle>
            <a:lvl1pPr>
              <a:defRPr sz="2200" u="none" strike="noStrike" kern="1200" cap="none" spc="0" normalizeH="0">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标题"/>
          <p:cNvSpPr txBox="1">
            <a:spLocks noGrp="1"/>
          </p:cNvSpPr>
          <p:nvPr>
            <p:ph type="title" idx="1" hasCustomPrompt="1"/>
            <p:custDataLst>
              <p:tags r:id="rId2"/>
            </p:custDataLst>
          </p:nvPr>
        </p:nvSpPr>
        <p:spPr>
          <a:xfrm>
            <a:off x="608330" y="234315"/>
            <a:ext cx="10968990" cy="786130"/>
          </a:xfrm>
          <a:prstGeom prst="rect">
            <a:avLst/>
          </a:prstGeom>
          <a:noFill/>
        </p:spPr>
        <p:txBody>
          <a:bodyPr wrap="square" lIns="36195" tIns="0" bIns="0" rtlCol="0" anchor="b" anchorCtr="0">
            <a:normAutofit/>
          </a:bodyPr>
          <a:lstStyle>
            <a:lvl1pPr marL="0" marR="0" lvl="0" algn="l" defTabSz="914400" rtl="0" eaLnBrk="1" fontAlgn="auto" latinLnBrk="0" hangingPunct="1">
              <a:lnSpc>
                <a:spcPct val="100000"/>
              </a:lnSpc>
              <a:buClrTx/>
              <a:buSzTx/>
              <a:buFontTx/>
              <a:buNone/>
              <a:defRPr kumimoji="0" lang="en-US" sz="3200" b="1" i="0" u="none" strike="noStrike" kern="1200" cap="none" spc="0" normalizeH="0" baseline="0" noProof="1" dirty="0">
                <a:solidFill>
                  <a:schemeClr val="accent1"/>
                </a:solidFill>
                <a:latin typeface="+mj-lt"/>
                <a:sym typeface="+mn-ea"/>
              </a:defRPr>
            </a:lvl1pPr>
          </a:lstStyle>
          <a:p>
            <a:pPr lvl="0" algn="l">
              <a:buClrTx/>
              <a:buSzTx/>
              <a:buFontTx/>
            </a:pPr>
            <a:r>
              <a:rPr dirty="0">
                <a:latin typeface="+mj-lt"/>
                <a:sym typeface="+mn-ea"/>
              </a:rPr>
              <a:t>Click to add title</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r>
              <a:rPr lang="en-US"/>
              <a:t>Date Area</a:t>
            </a:r>
            <a:endParaRPr 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565CE74E-AB26-4998-AD42-012C4C1AD076}"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a:lstStyle/>
          <a:p>
            <a:fld id="{565CE74E-AB26-4998-AD42-012C4C1AD076}"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4"/>
            </p:custDataLst>
          </p:nvPr>
        </p:nvSpPr>
        <p:spPr>
          <a:xfrm>
            <a:off x="8610600" y="6356350"/>
            <a:ext cx="2743200" cy="365125"/>
          </a:xfrm>
        </p:spPr>
        <p:txBody>
          <a:bodyPr/>
          <a:lstStyle/>
          <a:p>
            <a:fld id="{565CE74E-AB26-4998-AD42-012C4C1AD076}" type="slidenum">
              <a:rPr lang="en-US" smtClean="0"/>
            </a:fld>
            <a:endParaRPr lang="en-US"/>
          </a:p>
        </p:txBody>
      </p:sp>
      <p:sp>
        <p:nvSpPr>
          <p:cNvPr id="3" name="内容占位符 1"/>
          <p:cNvSpPr>
            <a:spLocks noGrp="1"/>
          </p:cNvSpPr>
          <p:nvPr>
            <p:ph idx="1" hasCustomPrompt="1"/>
            <p:custDataLst>
              <p:tags r:id="rId5"/>
            </p:custDataLst>
          </p:nvPr>
        </p:nvSpPr>
        <p:spPr>
          <a:xfrm>
            <a:off x="695960" y="360045"/>
            <a:ext cx="10801985" cy="5817870"/>
          </a:xfrm>
        </p:spPr>
        <p:txBody>
          <a:bodyPr wrap="square">
            <a:normAutofit/>
          </a:bodyPr>
          <a:lstStyle>
            <a:lvl1pPr>
              <a:defRPr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and Subtitl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838200" y="6356350"/>
            <a:ext cx="2743200" cy="365125"/>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038600" y="6356350"/>
            <a:ext cx="4114800" cy="365125"/>
          </a:xfrm>
        </p:spPr>
        <p:txBody>
          <a:bodyPr/>
          <a:lstStyle/>
          <a:p>
            <a:endParaRPr lang="en-US"/>
          </a:p>
        </p:txBody>
      </p:sp>
      <p:sp>
        <p:nvSpPr>
          <p:cNvPr id="5" name="灯片编号占位符 4"/>
          <p:cNvSpPr>
            <a:spLocks noGrp="1"/>
          </p:cNvSpPr>
          <p:nvPr>
            <p:ph type="sldNum" sz="quarter" idx="12"/>
            <p:custDataLst>
              <p:tags r:id="rId4"/>
            </p:custDataLst>
          </p:nvPr>
        </p:nvSpPr>
        <p:spPr>
          <a:xfrm>
            <a:off x="8610600" y="6356350"/>
            <a:ext cx="2743200" cy="365125"/>
          </a:xfrm>
        </p:spPr>
        <p:txBody>
          <a:bodyPr/>
          <a:lstStyle/>
          <a:p>
            <a:fld id="{565CE74E-AB26-4998-AD42-012C4C1AD076}" type="slidenum">
              <a:rPr lang="en-US" smtClean="0"/>
            </a:fld>
            <a:endParaRPr lang="en-US"/>
          </a:p>
        </p:txBody>
      </p:sp>
      <p:sp>
        <p:nvSpPr>
          <p:cNvPr id="2" name="标题 1"/>
          <p:cNvSpPr>
            <a:spLocks noGrp="1"/>
          </p:cNvSpPr>
          <p:nvPr>
            <p:ph type="title" hasCustomPrompt="1"/>
            <p:custDataLst>
              <p:tags r:id="rId5"/>
            </p:custDataLst>
          </p:nvPr>
        </p:nvSpPr>
        <p:spPr>
          <a:xfrm>
            <a:off x="695642" y="360000"/>
            <a:ext cx="10799087" cy="864000"/>
          </a:xfrm>
        </p:spPr>
        <p:txBody>
          <a:bodyPr wrap="square">
            <a:normAutofit/>
          </a:bodyPr>
          <a:lstStyle>
            <a:lvl1pPr>
              <a:defRPr u="none" strike="noStrike" kern="1200" cap="none" spc="0" normalizeH="0">
                <a:latin typeface="+mj-lt"/>
              </a:defRPr>
            </a:lvl1pPr>
          </a:lstStyle>
          <a:p>
            <a:r>
              <a:rPr lang="en-US" dirty="0">
                <a:latin typeface="+mj-lt"/>
              </a:rPr>
              <a:t>Click to add title</a:t>
            </a:r>
            <a:endParaRPr lang="en-US" dirty="0"/>
          </a:p>
        </p:txBody>
      </p:sp>
      <p:sp>
        <p:nvSpPr>
          <p:cNvPr id="9" name="文本占位符 8"/>
          <p:cNvSpPr>
            <a:spLocks noGrp="1"/>
          </p:cNvSpPr>
          <p:nvPr>
            <p:ph type="body" idx="1" hasCustomPrompt="1"/>
            <p:custDataLst>
              <p:tags r:id="rId6"/>
            </p:custDataLst>
          </p:nvPr>
        </p:nvSpPr>
        <p:spPr>
          <a:xfrm>
            <a:off x="695960" y="1301750"/>
            <a:ext cx="10799088" cy="405553"/>
          </a:xfrm>
        </p:spPr>
        <p:txBody>
          <a:bodyPr wrap="square" anchor="t">
            <a:normAutofit/>
          </a:bodyPr>
          <a:lstStyle>
            <a:lvl1pPr marL="0" indent="0">
              <a:buNone/>
              <a:defRPr sz="2400" b="0" u="none" strike="noStrike" kern="1200" cap="none" spc="0" normalizeH="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showMasterSp="0">
  <p:cSld name="End Slide">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81205" cy="685800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0" name="图片 9"/>
          <p:cNvPicPr>
            <a:picLocks noChangeAspect="1"/>
          </p:cNvPicPr>
          <p:nvPr userDrawn="1">
            <p:custDataLst>
              <p:tags r:id="rId3"/>
            </p:custDataLst>
          </p:nvPr>
        </p:nvPicPr>
        <p:blipFill>
          <a:blip r:embed="rId4">
            <a:duotone>
              <a:prstClr val="black"/>
              <a:schemeClr val="accent1">
                <a:tint val="45000"/>
                <a:satMod val="400000"/>
              </a:schemeClr>
            </a:duotone>
            <a:lum bright="24000" contrast="48000"/>
            <a:extLst>
              <a:ext uri="{28A0092B-C50C-407E-A947-70E740481C1C}">
                <a14:useLocalDpi xmlns:a14="http://schemas.microsoft.com/office/drawing/2010/main" val="0"/>
              </a:ext>
            </a:extLst>
          </a:blip>
          <a:stretch>
            <a:fillRect/>
          </a:stretch>
        </p:blipFill>
        <p:spPr>
          <a:xfrm flipV="1">
            <a:off x="6705601" y="-1"/>
            <a:ext cx="5486399" cy="3086099"/>
          </a:xfrm>
          <a:prstGeom prst="rect">
            <a:avLst/>
          </a:prstGeom>
        </p:spPr>
      </p:pic>
      <p:pic>
        <p:nvPicPr>
          <p:cNvPr id="11" name="图片 10"/>
          <p:cNvPicPr>
            <a:picLocks noChangeAspect="1"/>
          </p:cNvPicPr>
          <p:nvPr userDrawn="1">
            <p:custDataLst>
              <p:tags r:id="rId5"/>
            </p:custDataLst>
          </p:nvPr>
        </p:nvPicPr>
        <p:blipFill>
          <a:blip r:embed="rId4">
            <a:duotone>
              <a:prstClr val="black"/>
              <a:schemeClr val="accent1">
                <a:tint val="45000"/>
                <a:satMod val="400000"/>
              </a:schemeClr>
            </a:duotone>
            <a:lum bright="24000" contrast="48000"/>
            <a:extLst>
              <a:ext uri="{28A0092B-C50C-407E-A947-70E740481C1C}">
                <a14:useLocalDpi xmlns:a14="http://schemas.microsoft.com/office/drawing/2010/main" val="0"/>
              </a:ext>
            </a:extLst>
          </a:blip>
          <a:stretch>
            <a:fillRect/>
          </a:stretch>
        </p:blipFill>
        <p:spPr>
          <a:xfrm flipH="1">
            <a:off x="0" y="978337"/>
            <a:ext cx="10452735" cy="5879663"/>
          </a:xfrm>
          <a:prstGeom prst="rect">
            <a:avLst/>
          </a:prstGeom>
        </p:spPr>
      </p:pic>
      <p:sp>
        <p:nvSpPr>
          <p:cNvPr id="8" name="署名"/>
          <p:cNvSpPr txBox="1">
            <a:spLocks noGrp="1"/>
          </p:cNvSpPr>
          <p:nvPr>
            <p:ph type="body" idx="3" hasCustomPrompt="1"/>
            <p:custDataLst>
              <p:tags r:id="rId6"/>
            </p:custDataLst>
          </p:nvPr>
        </p:nvSpPr>
        <p:spPr>
          <a:xfrm>
            <a:off x="5038090" y="4172585"/>
            <a:ext cx="2114550" cy="426085"/>
          </a:xfrm>
          <a:prstGeom prst="parallelogram">
            <a:avLst>
              <a:gd name="adj" fmla="val 45603"/>
            </a:avLst>
          </a:prstGeom>
          <a:gradFill>
            <a:gsLst>
              <a:gs pos="26000">
                <a:schemeClr val="accent1">
                  <a:alpha val="12000"/>
                </a:schemeClr>
              </a:gs>
              <a:gs pos="100000">
                <a:schemeClr val="accent1">
                  <a:alpha val="20000"/>
                </a:schemeClr>
              </a:gs>
            </a:gsLst>
            <a:lin ang="0" scaled="0"/>
          </a:gradFill>
          <a:ln>
            <a:gradFill>
              <a:gsLst>
                <a:gs pos="0">
                  <a:schemeClr val="accent2">
                    <a:alpha val="50000"/>
                  </a:schemeClr>
                </a:gs>
                <a:gs pos="100000">
                  <a:schemeClr val="accent1"/>
                </a:gs>
              </a:gsLst>
              <a:lin ang="0" scaled="1"/>
            </a:gradFill>
          </a:ln>
        </p:spPr>
        <p:txBody>
          <a:bodyPr wrap="square" lIns="91440" tIns="0" rIns="91440" bIns="0" rtlCol="0" anchor="ctr" anchorCtr="0">
            <a:normAutofit/>
          </a:bodyPr>
          <a:lstStyle>
            <a:lvl1pPr marL="0" marR="0" lvl="0" algn="ctr" defTabSz="914400" rtl="0" eaLnBrk="1" fontAlgn="auto" latinLnBrk="0" hangingPunct="1">
              <a:lnSpc>
                <a:spcPct val="100000"/>
              </a:lnSpc>
              <a:buClrTx/>
              <a:buSzTx/>
              <a:buFontTx/>
              <a:buNone/>
              <a:defRPr kumimoji="0" lang="en-US" sz="1400" b="1" i="0" u="none" strike="noStrike" kern="1200" cap="none" spc="0" normalizeH="0" baseline="0" noProof="1" dirty="0">
                <a:solidFill>
                  <a:schemeClr val="accent1"/>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7" name="标题"/>
          <p:cNvSpPr txBox="1">
            <a:spLocks noGrp="1"/>
          </p:cNvSpPr>
          <p:nvPr>
            <p:ph type="title" idx="1" hasCustomPrompt="1"/>
            <p:custDataLst>
              <p:tags r:id="rId7"/>
            </p:custDataLst>
          </p:nvPr>
        </p:nvSpPr>
        <p:spPr>
          <a:xfrm>
            <a:off x="1796415" y="1999615"/>
            <a:ext cx="8939530" cy="1518285"/>
          </a:xfrm>
          <a:prstGeom prst="rect">
            <a:avLst/>
          </a:prstGeom>
          <a:noFill/>
        </p:spPr>
        <p:txBody>
          <a:bodyPr wrap="square" lIns="0" tIns="0" rIns="0" bIns="0" rtlCol="0" anchor="ctr" anchorCtr="0">
            <a:normAutofit/>
          </a:bodyPr>
          <a:lstStyle>
            <a:lvl1pPr marL="0" marR="0" lvl="0" algn="ctr" defTabSz="914400" rtl="0" eaLnBrk="1" fontAlgn="auto" latinLnBrk="0" hangingPunct="1">
              <a:lnSpc>
                <a:spcPct val="100000"/>
              </a:lnSpc>
              <a:buClrTx/>
              <a:buSzTx/>
              <a:buFontTx/>
              <a:buNone/>
              <a:defRPr kumimoji="0" lang="en-US" sz="6000" b="1" i="0" u="none" strike="noStrike" kern="1200" cap="none" spc="0" normalizeH="0" baseline="0" noProof="1" dirty="0">
                <a:solidFill>
                  <a:srgbClr val="FFFFFF"/>
                </a:solidFill>
                <a:latin typeface="+mj-lt"/>
                <a:sym typeface="+mn-ea"/>
              </a:defRPr>
            </a:lvl1pPr>
          </a:lstStyle>
          <a:p>
            <a:pPr lvl="0" algn="ctr">
              <a:buClrTx/>
              <a:buSzTx/>
              <a:buFontTx/>
            </a:pPr>
            <a:r>
              <a:rPr dirty="0">
                <a:latin typeface="+mj-lt"/>
                <a:sym typeface="+mn-ea"/>
              </a:rPr>
              <a:t>Click to add title</a:t>
            </a:r>
            <a:endParaRPr dirty="0">
              <a:sym typeface="+mn-ea"/>
            </a:endParaRPr>
          </a:p>
        </p:txBody>
      </p:sp>
      <p:sp>
        <p:nvSpPr>
          <p:cNvPr id="4" name="日期占位符 3"/>
          <p:cNvSpPr>
            <a:spLocks noGrp="1"/>
          </p:cNvSpPr>
          <p:nvPr>
            <p:ph type="dt" sz="half" idx="10"/>
            <p:custDataLst>
              <p:tags r:id="rId8"/>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9"/>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10"/>
            </p:custDataLst>
          </p:nvPr>
        </p:nvSpPr>
        <p:spPr>
          <a:xfrm>
            <a:off x="8610600" y="6356350"/>
            <a:ext cx="2743200" cy="365125"/>
          </a:xfrm>
        </p:spPr>
        <p:txBody>
          <a:bodyPr/>
          <a:lstStyle/>
          <a:p>
            <a:fld id="{565CE74E-AB26-4998-AD42-012C4C1AD076}"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1" Type="http://schemas.openxmlformats.org/officeDocument/2006/relationships/theme" Target="../theme/theme2.xml"/><Relationship Id="rId20" Type="http://schemas.openxmlformats.org/officeDocument/2006/relationships/tags" Target="../tags/tag136.xml"/><Relationship Id="rId2" Type="http://schemas.openxmlformats.org/officeDocument/2006/relationships/slideLayout" Target="../slideLayouts/slideLayout13.xml"/><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image" Target="../media/image3.png"/><Relationship Id="rId13" Type="http://schemas.openxmlformats.org/officeDocument/2006/relationships/tags" Target="../tags/tag130.xml"/><Relationship Id="rId12" Type="http://schemas.openxmlformats.org/officeDocument/2006/relationships/tags" Target="../tags/tag12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矩形 4"/>
          <p:cNvSpPr/>
          <p:nvPr userDrawn="1">
            <p:custDataLst>
              <p:tags r:id="rId12"/>
            </p:custDataLst>
          </p:nvPr>
        </p:nvSpPr>
        <p:spPr>
          <a:xfrm>
            <a:off x="0" y="0"/>
            <a:ext cx="12181205" cy="6858000"/>
          </a:xfrm>
          <a:prstGeom prst="rect">
            <a:avLst/>
          </a:prstGeom>
          <a:solidFill>
            <a:srgbClr val="0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endParaRPr>
          </a:p>
        </p:txBody>
      </p:sp>
      <p:pic>
        <p:nvPicPr>
          <p:cNvPr id="13" name="图片 12"/>
          <p:cNvPicPr>
            <a:picLocks noChangeAspect="1"/>
          </p:cNvPicPr>
          <p:nvPr userDrawn="1">
            <p:custDataLst>
              <p:tags r:id="rId13"/>
            </p:custDataLst>
          </p:nvPr>
        </p:nvPicPr>
        <p:blipFill rotWithShape="1">
          <a:blip r:embed="rId14" cstate="print">
            <a:alphaModFix amt="56000"/>
            <a:duotone>
              <a:prstClr val="black"/>
              <a:schemeClr val="accent1">
                <a:tint val="45000"/>
                <a:satMod val="400000"/>
              </a:schemeClr>
            </a:duotone>
            <a:lum bright="24000" contrast="48000"/>
            <a:extLst>
              <a:ext uri="{28A0092B-C50C-407E-A947-70E740481C1C}">
                <a14:useLocalDpi xmlns:a14="http://schemas.microsoft.com/office/drawing/2010/main" val="0"/>
              </a:ext>
            </a:extLst>
          </a:blip>
          <a:srcRect l="-1421"/>
          <a:stretch>
            <a:fillRect/>
          </a:stretch>
        </p:blipFill>
        <p:spPr>
          <a:xfrm>
            <a:off x="1392001" y="360000"/>
            <a:ext cx="10800000" cy="6498000"/>
          </a:xfrm>
          <a:custGeom>
            <a:avLst/>
            <a:gdLst>
              <a:gd name="connsiteX0" fmla="*/ 0 w 7124699"/>
              <a:gd name="connsiteY0" fmla="*/ 0 h 4095750"/>
              <a:gd name="connsiteX1" fmla="*/ 7124699 w 7124699"/>
              <a:gd name="connsiteY1" fmla="*/ 0 h 4095750"/>
              <a:gd name="connsiteX2" fmla="*/ 7124699 w 7124699"/>
              <a:gd name="connsiteY2" fmla="*/ 4095750 h 4095750"/>
              <a:gd name="connsiteX3" fmla="*/ 0 w 7124699"/>
              <a:gd name="connsiteY3" fmla="*/ 4095750 h 4095750"/>
            </a:gdLst>
            <a:ahLst/>
            <a:cxnLst>
              <a:cxn ang="0">
                <a:pos x="connsiteX0" y="connsiteY0"/>
              </a:cxn>
              <a:cxn ang="0">
                <a:pos x="connsiteX1" y="connsiteY1"/>
              </a:cxn>
              <a:cxn ang="0">
                <a:pos x="connsiteX2" y="connsiteY2"/>
              </a:cxn>
              <a:cxn ang="0">
                <a:pos x="connsiteX3" y="connsiteY3"/>
              </a:cxn>
            </a:cxnLst>
            <a:rect l="l" t="t" r="r" b="b"/>
            <a:pathLst>
              <a:path w="7124699" h="4095750">
                <a:moveTo>
                  <a:pt x="0" y="0"/>
                </a:moveTo>
                <a:lnTo>
                  <a:pt x="7124699" y="0"/>
                </a:lnTo>
                <a:lnTo>
                  <a:pt x="7124699" y="4095750"/>
                </a:lnTo>
                <a:lnTo>
                  <a:pt x="0" y="4095750"/>
                </a:lnTo>
                <a:close/>
              </a:path>
            </a:pathLst>
          </a:custGeom>
        </p:spPr>
      </p:pic>
      <p:sp>
        <p:nvSpPr>
          <p:cNvPr id="10" name="日期占位符 9"/>
          <p:cNvSpPr>
            <a:spLocks noGrp="1"/>
          </p:cNvSpPr>
          <p:nvPr>
            <p:ph type="dt" sz="half" idx="10"/>
            <p:custDataLst>
              <p:tags r:id="rId15"/>
            </p:custDataLst>
          </p:nvPr>
        </p:nvSpPr>
        <p:spPr>
          <a:xfrm>
            <a:off x="695960" y="6356350"/>
            <a:ext cx="2743200" cy="365125"/>
          </a:xfrm>
        </p:spPr>
        <p:txBody>
          <a:bodyPr/>
          <a:lstStyle>
            <a:lvl1pPr>
              <a:defRPr>
                <a:latin typeface="Arial" panose="020B0604020202020204" pitchFamily="34" charset="0"/>
              </a:defRPr>
            </a:lvl1pPr>
          </a:lstStyle>
          <a:p>
            <a:r>
              <a:rPr lang="en-US"/>
              <a:t>Date Area</a:t>
            </a:r>
            <a:endParaRPr lang="en-US"/>
          </a:p>
        </p:txBody>
      </p:sp>
      <p:sp>
        <p:nvSpPr>
          <p:cNvPr id="11" name="页脚占位符 10"/>
          <p:cNvSpPr>
            <a:spLocks noGrp="1"/>
          </p:cNvSpPr>
          <p:nvPr>
            <p:ph type="ftr" sz="quarter" idx="11"/>
            <p:custDataLst>
              <p:tags r:id="rId16"/>
            </p:custDataLst>
          </p:nvPr>
        </p:nvSpPr>
        <p:spPr>
          <a:xfrm>
            <a:off x="4038600" y="6356350"/>
            <a:ext cx="4114800" cy="365125"/>
          </a:xfrm>
        </p:spPr>
        <p:txBody>
          <a:bodyPr/>
          <a:lstStyle>
            <a:lvl1pPr>
              <a:defRPr>
                <a:latin typeface="Arial" panose="020B0604020202020204" pitchFamily="34" charset="0"/>
              </a:defRPr>
            </a:lvl1pPr>
          </a:lstStyle>
          <a:p>
            <a:endParaRPr lang="en-US"/>
          </a:p>
        </p:txBody>
      </p:sp>
      <p:sp>
        <p:nvSpPr>
          <p:cNvPr id="12" name="灯片编号占位符 11"/>
          <p:cNvSpPr>
            <a:spLocks noGrp="1"/>
          </p:cNvSpPr>
          <p:nvPr>
            <p:ph type="sldNum" sz="quarter" idx="12"/>
            <p:custDataLst>
              <p:tags r:id="rId17"/>
            </p:custDataLst>
          </p:nvPr>
        </p:nvSpPr>
        <p:spPr>
          <a:xfrm>
            <a:off x="8753983" y="6356350"/>
            <a:ext cx="2743200" cy="365125"/>
          </a:xfrm>
        </p:spPr>
        <p:txBody>
          <a:bodyPr/>
          <a:lstStyle>
            <a:lvl1pPr>
              <a:defRPr>
                <a:latin typeface="Arial" panose="020B0604020202020204" pitchFamily="34" charset="0"/>
              </a:defRPr>
            </a:lvl1pPr>
          </a:lstStyle>
          <a:p>
            <a:fld id="{565CE74E-AB26-4998-AD42-012C4C1AD076}" type="slidenum">
              <a:rPr lang="en-US" smtClean="0"/>
            </a:fld>
            <a:endParaRPr lang="en-US"/>
          </a:p>
        </p:txBody>
      </p:sp>
      <p:sp>
        <p:nvSpPr>
          <p:cNvPr id="2" name="文本占位符 1"/>
          <p:cNvSpPr>
            <a:spLocks noGrp="1"/>
          </p:cNvSpPr>
          <p:nvPr>
            <p:ph type="body" idx="21"/>
            <p:custDataLst>
              <p:tags r:id="rId18"/>
            </p:custDataLst>
          </p:nvPr>
        </p:nvSpPr>
        <p:spPr>
          <a:xfrm>
            <a:off x="695960" y="1301749"/>
            <a:ext cx="10800000" cy="4873625"/>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30000"/>
              </a:lnSpc>
              <a:spcBef>
                <a:spcPts val="1200"/>
              </a:spcBef>
              <a:spcAft>
                <a:spcPts val="0"/>
              </a:spcAft>
              <a:buClrTx/>
              <a:buSzTx/>
              <a:buFont typeface="Arial" panose="020B0604020202020204" pitchFamily="34" charset="0"/>
              <a:buChar char="●"/>
            </a:pPr>
            <a:r>
              <a:rPr lang="en-US" dirty="0">
                <a:latin typeface="+mn-lt"/>
              </a:rPr>
              <a:t>Click to add text</a:t>
            </a:r>
            <a:endParaRPr lang="en-US" dirty="0"/>
          </a:p>
        </p:txBody>
      </p:sp>
      <p:sp>
        <p:nvSpPr>
          <p:cNvPr id="3" name="标题占位符 2"/>
          <p:cNvSpPr txBox="1">
            <a:spLocks noGrp="1"/>
          </p:cNvSpPr>
          <p:nvPr>
            <p:ph type="title"/>
            <p:custDataLst>
              <p:tags r:id="rId19"/>
            </p:custDataLst>
          </p:nvPr>
        </p:nvSpPr>
        <p:spPr>
          <a:xfrm>
            <a:off x="695960" y="360000"/>
            <a:ext cx="10800000" cy="720000"/>
          </a:xfrm>
          <a:prstGeom prst="rect">
            <a:avLst/>
          </a:prstGeom>
          <a:noFill/>
        </p:spPr>
        <p:txBody>
          <a:bodyPr vert="horz" wrap="square" lIns="36195" tIns="0" rIns="91440" bIns="0" rtlCol="0" anchor="b" anchorCtr="0">
            <a:normAutofit/>
          </a:bodyPr>
          <a:lstStyle>
            <a:lvl1pPr marL="0" marR="0" lvl="0" algn="l" defTabSz="914400" rtl="0" eaLnBrk="1" fontAlgn="auto" latinLnBrk="0" hangingPunct="1">
              <a:lnSpc>
                <a:spcPct val="100000"/>
              </a:lnSpc>
              <a:buClrTx/>
              <a:buSzTx/>
              <a:buFontTx/>
              <a:buNone/>
              <a:defRPr kumimoji="0" lang="en-US" sz="3200" b="0" i="0" u="none" strike="noStrike" kern="1200" cap="none" spc="0" normalizeH="0" baseline="0" noProof="1" dirty="0">
                <a:solidFill>
                  <a:schemeClr val="accent1"/>
                </a:solidFill>
                <a:latin typeface="+mj-lt"/>
                <a:sym typeface="+mn-ea"/>
              </a:defRPr>
            </a:lvl1pPr>
          </a:lstStyle>
          <a:p>
            <a:pPr lvl="0"/>
            <a:r>
              <a:rPr>
                <a:latin typeface="+mj-lt"/>
                <a:sym typeface="+mn-ea"/>
              </a:rPr>
              <a:t>Click to add title</a:t>
            </a:r>
            <a:endParaRPr>
              <a:sym typeface="+mn-ea"/>
            </a:endParaRPr>
          </a:p>
        </p:txBody>
      </p:sp>
      <p:sp>
        <p:nvSpPr>
          <p:cNvPr id="6" name="KSO_TEMPLATE" hidden="1"/>
          <p:cNvSpPr/>
          <p:nvPr userDrawn="1">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sym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en-US" sz="1800" b="0" i="0" u="none" strike="noStrike" kern="1200" cap="none" spc="0" normalizeH="0" baseline="0" noProof="1" dirty="0" smtClean="0">
          <a:ln>
            <a:noFill/>
            <a:prstDash val="sysDot"/>
          </a:ln>
          <a:solidFill>
            <a:srgbClr val="FFFFFF"/>
          </a:solidFill>
          <a:uFillTx/>
          <a:latin typeface="Arial" panose="020B0604020202020204" pitchFamily="34" charset="0"/>
          <a:sym typeface="Arial" panose="020B0604020202020204" pitchFamily="34" charset="0"/>
        </a:defRPr>
      </a:lvl1pPr>
      <a:lvl2pPr marL="685800" marR="0" indent="-228600" algn="l" defTabSz="914400" rtl="0" eaLnBrk="1" fontAlgn="auto" latinLnBrk="0" hangingPunct="1">
        <a:lnSpc>
          <a:spcPct val="120000"/>
        </a:lnSpc>
        <a:spcBef>
          <a:spcPts val="1200"/>
        </a:spcBef>
        <a:spcAft>
          <a:spcPts val="0"/>
        </a:spcAft>
        <a:buFont typeface="Arial" panose="020B0604020202020204" pitchFamily="34" charset="0"/>
        <a:buChar char="•"/>
        <a:defRPr kumimoji="0" lang="en-US" sz="1600" b="0" i="0" u="none" strike="noStrike" kern="1200" cap="none" spc="150" normalizeH="0" baseline="0" dirty="0" smtClean="0">
          <a:solidFill>
            <a:srgbClr val="FFFFFF"/>
          </a:solidFill>
          <a:uFillTx/>
          <a:latin typeface="+mn-ea"/>
        </a:defRPr>
      </a:lvl2pPr>
      <a:lvl3pPr marL="1143000" marR="0" indent="-228600" algn="l" defTabSz="914400" rtl="0" eaLnBrk="1" fontAlgn="auto" latinLnBrk="0" hangingPunct="1">
        <a:lnSpc>
          <a:spcPct val="120000"/>
        </a:lnSpc>
        <a:spcBef>
          <a:spcPts val="1200"/>
        </a:spcBef>
        <a:spcAft>
          <a:spcPts val="0"/>
        </a:spcAft>
        <a:buFont typeface="Arial" panose="020B0604020202020204" pitchFamily="34" charset="0"/>
        <a:buChar char="•"/>
        <a:defRPr kumimoji="0" lang="en-US" sz="1600" b="0" i="0" u="none" strike="noStrike" kern="1200" cap="none" spc="150" normalizeH="0" baseline="0" dirty="0" smtClean="0">
          <a:solidFill>
            <a:srgbClr val="FFFFFF"/>
          </a:solidFill>
          <a:uFillTx/>
          <a:latin typeface="+mn-ea"/>
        </a:defRPr>
      </a:lvl3pPr>
      <a:lvl4pPr marL="1600200" marR="0" indent="-228600" algn="l" defTabSz="914400" rtl="0" eaLnBrk="1" fontAlgn="auto" latinLnBrk="0" hangingPunct="1">
        <a:lnSpc>
          <a:spcPct val="120000"/>
        </a:lnSpc>
        <a:spcBef>
          <a:spcPts val="1200"/>
        </a:spcBef>
        <a:spcAft>
          <a:spcPts val="0"/>
        </a:spcAft>
        <a:buFont typeface="Arial" panose="020B0604020202020204" pitchFamily="34" charset="0"/>
        <a:buChar char="•"/>
        <a:defRPr kumimoji="0" lang="en-US" sz="1600" b="0" i="0" u="none" strike="noStrike" kern="1200" cap="none" spc="150" normalizeH="0" baseline="0" dirty="0" smtClean="0">
          <a:solidFill>
            <a:srgbClr val="FFFFFF"/>
          </a:solidFill>
          <a:uFillTx/>
          <a:latin typeface="+mn-ea"/>
        </a:defRPr>
      </a:lvl4pPr>
      <a:lvl5pPr marL="2057400" marR="0" indent="-228600" algn="l" defTabSz="914400" rtl="0" eaLnBrk="1" fontAlgn="auto" latinLnBrk="0" hangingPunct="1">
        <a:lnSpc>
          <a:spcPct val="120000"/>
        </a:lnSpc>
        <a:spcBef>
          <a:spcPts val="1200"/>
        </a:spcBef>
        <a:spcAft>
          <a:spcPts val="0"/>
        </a:spcAft>
        <a:buFont typeface="Arial" panose="020B0604020202020204" pitchFamily="34" charset="0"/>
        <a:buChar char="•"/>
        <a:defRPr kumimoji="0" lang="en-US" sz="1600" b="0" i="0" u="none" strike="noStrike" kern="1200" cap="none" spc="150" normalizeH="0" baseline="0" dirty="0">
          <a:solidFill>
            <a:srgbClr val="FFFFFF"/>
          </a:solidFill>
          <a:uFillTx/>
          <a:latin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143.xml"/><Relationship Id="rId4" Type="http://schemas.openxmlformats.org/officeDocument/2006/relationships/image" Target="../media/image4.png"/><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146.xml"/><Relationship Id="rId3" Type="http://schemas.openxmlformats.org/officeDocument/2006/relationships/image" Target="../media/image4.png"/><Relationship Id="rId2" Type="http://schemas.openxmlformats.org/officeDocument/2006/relationships/tags" Target="../tags/tag145.xml"/><Relationship Id="rId1" Type="http://schemas.openxmlformats.org/officeDocument/2006/relationships/tags" Target="../tags/tag14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idx="1"/>
            <p:custDataLst>
              <p:tags r:id="rId1"/>
            </p:custDataLst>
          </p:nvPr>
        </p:nvSpPr>
        <p:spPr>
          <a:xfrm>
            <a:off x="608330" y="1245235"/>
            <a:ext cx="10968990" cy="786130"/>
          </a:xfrm>
        </p:spPr>
        <p:txBody>
          <a:bodyPr>
            <a:normAutofit fontScale="90000"/>
          </a:bodyPr>
          <a:p>
            <a:r>
              <a:rPr lang="en-US" sz="4000"/>
              <a:t>AFRICAN CONTINENTAL QUALIFICATIONS FRAMEWORK (ACQF)</a:t>
            </a:r>
            <a:r>
              <a:rPr lang="en-US"/>
              <a:t> </a:t>
            </a:r>
            <a:endParaRPr lang="en-US"/>
          </a:p>
        </p:txBody>
      </p:sp>
      <p:sp>
        <p:nvSpPr>
          <p:cNvPr id="3" name="Title 1"/>
          <p:cNvSpPr>
            <a:spLocks noGrp="1"/>
          </p:cNvSpPr>
          <p:nvPr>
            <p:custDataLst>
              <p:tags r:id="rId2"/>
            </p:custDataLst>
          </p:nvPr>
        </p:nvSpPr>
        <p:spPr>
          <a:xfrm>
            <a:off x="349250" y="3340100"/>
            <a:ext cx="10968990" cy="786130"/>
          </a:xfrm>
          <a:prstGeom prst="rect">
            <a:avLst/>
          </a:prstGeom>
          <a:noFill/>
        </p:spPr>
        <p:txBody>
          <a:bodyPr vert="horz" wrap="square" lIns="36195" tIns="0" rIns="91440" bIns="0" rtlCol="0" anchor="b" anchorCtr="0"/>
          <a:lstStyle>
            <a:lvl1pPr marL="0" marR="0" lvl="0" algn="l" defTabSz="914400" rtl="0" eaLnBrk="1" fontAlgn="auto" latinLnBrk="0" hangingPunct="1">
              <a:lnSpc>
                <a:spcPct val="100000"/>
              </a:lnSpc>
              <a:spcBef>
                <a:spcPct val="0"/>
              </a:spcBef>
              <a:buClrTx/>
              <a:buSzTx/>
              <a:buFontTx/>
              <a:buNone/>
              <a:defRPr kumimoji="0" lang="en-US" sz="3200" b="1" i="0" u="none" strike="noStrike" kern="1200" cap="none" spc="0" normalizeH="0" baseline="0" noProof="1" dirty="0">
                <a:solidFill>
                  <a:schemeClr val="accent1"/>
                </a:solidFill>
                <a:latin typeface="+mj-lt"/>
                <a:sym typeface="+mn-ea"/>
              </a:defRPr>
            </a:lvl1pPr>
          </a:lstStyle>
          <a:p>
            <a:r>
              <a:rPr lang="en-US" sz="1600"/>
              <a:t>7TH CONTINENTAL FORUM</a:t>
            </a:r>
            <a:endParaRPr lang="en-US" sz="1600"/>
          </a:p>
          <a:p>
            <a:r>
              <a:rPr lang="en-US" sz="1600"/>
              <a:t>28th to 30th July, 2026</a:t>
            </a:r>
            <a:endParaRPr lang="en-US" sz="1600"/>
          </a:p>
          <a:p>
            <a:r>
              <a:rPr lang="en-US" sz="1600"/>
              <a:t>Nairobi</a:t>
            </a:r>
            <a:endParaRPr lang="en-US" sz="1600"/>
          </a:p>
        </p:txBody>
      </p:sp>
      <p:sp>
        <p:nvSpPr>
          <p:cNvPr id="4" name="Title 1"/>
          <p:cNvSpPr>
            <a:spLocks noGrp="1"/>
          </p:cNvSpPr>
          <p:nvPr>
            <p:custDataLst>
              <p:tags r:id="rId3"/>
            </p:custDataLst>
          </p:nvPr>
        </p:nvSpPr>
        <p:spPr>
          <a:xfrm>
            <a:off x="426720" y="4791710"/>
            <a:ext cx="10968990" cy="786130"/>
          </a:xfrm>
          <a:prstGeom prst="rect">
            <a:avLst/>
          </a:prstGeom>
          <a:noFill/>
        </p:spPr>
        <p:txBody>
          <a:bodyPr vert="horz" wrap="square" lIns="36195" tIns="0" rIns="91440" bIns="0" rtlCol="0" anchor="b" anchorCtr="0"/>
          <a:lstStyle>
            <a:lvl1pPr marL="0" marR="0" lvl="0" algn="l" defTabSz="914400" rtl="0" eaLnBrk="1" fontAlgn="auto" latinLnBrk="0" hangingPunct="1">
              <a:lnSpc>
                <a:spcPct val="100000"/>
              </a:lnSpc>
              <a:spcBef>
                <a:spcPct val="0"/>
              </a:spcBef>
              <a:buClrTx/>
              <a:buSzTx/>
              <a:buFontTx/>
              <a:buNone/>
              <a:defRPr kumimoji="0" lang="en-US" sz="3200" b="1" i="0" u="none" strike="noStrike" kern="1200" cap="none" spc="0" normalizeH="0" baseline="0" noProof="1" dirty="0">
                <a:solidFill>
                  <a:schemeClr val="accent1"/>
                </a:solidFill>
                <a:latin typeface="+mj-lt"/>
                <a:sym typeface="+mn-ea"/>
              </a:defRPr>
            </a:lvl1pPr>
          </a:lstStyle>
          <a:p>
            <a:r>
              <a:rPr lang="en-US" sz="2800">
                <a:solidFill>
                  <a:schemeClr val="tx1"/>
                </a:solidFill>
              </a:rPr>
              <a:t>QUALIFICATIONS AND CREDENTIALS PLATFORM(QCP)</a:t>
            </a:r>
            <a:r>
              <a:rPr lang="en-US" sz="2800"/>
              <a:t> 				PLENARY SESSION (DAY 2)</a:t>
            </a:r>
            <a:endParaRPr 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2"/>
          <p:cNvSpPr>
            <a:spLocks noGrp="1"/>
          </p:cNvSpPr>
          <p:nvPr>
            <p:custDataLst>
              <p:tags r:id="rId1"/>
            </p:custDataLst>
          </p:nvPr>
        </p:nvSpPr>
        <p:spPr>
          <a:xfrm>
            <a:off x="608400" y="1490400"/>
            <a:ext cx="10969200" cy="4759200"/>
          </a:xfrm>
          <a:prstGeom prst="rect">
            <a:avLst/>
          </a:prstGeom>
        </p:spPr>
        <p:style>
          <a:lnRef idx="3">
            <a:schemeClr val="accent1"/>
          </a:lnRef>
          <a:fillRef idx="0">
            <a:srgbClr val="FFFFFF"/>
          </a:fillRef>
          <a:effectRef idx="0">
            <a:srgbClr val="FFFFFF"/>
          </a:effectRef>
          <a:fontRef idx="minor">
            <a:schemeClr val="tx1"/>
          </a:fontRef>
        </p:style>
        <p:txBody>
          <a:bodyPr vert="horz" wrap="square" lIns="90000" tIns="46800" rIns="90000" bIns="46800" rtlCol="0">
            <a:normAutofit fontScale="7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chemeClr val="tx1"/>
                </a:solidFill>
              </a:rPr>
              <a:t>SO FROM POLICY</a:t>
            </a:r>
            <a:r>
              <a:rPr lang="en-US">
                <a:solidFill>
                  <a:schemeClr val="tx1"/>
                </a:solidFill>
              </a:rPr>
              <a:t>  			</a:t>
            </a:r>
            <a:r>
              <a:rPr lang="en-US" b="1">
                <a:solidFill>
                  <a:schemeClr val="tx1"/>
                </a:solidFill>
              </a:rPr>
              <a:t>PRACTICE </a:t>
            </a:r>
            <a:endParaRPr lang="en-US" b="1">
              <a:solidFill>
                <a:schemeClr val="tx1"/>
              </a:solidFill>
            </a:endParaRPr>
          </a:p>
          <a:p>
            <a:r>
              <a:rPr lang="en-US">
                <a:solidFill>
                  <a:schemeClr val="tx1"/>
                </a:solidFill>
              </a:rPr>
              <a:t>for mobility</a:t>
            </a:r>
            <a:endParaRPr lang="en-US">
              <a:solidFill>
                <a:schemeClr val="tx1"/>
              </a:solidFill>
            </a:endParaRPr>
          </a:p>
          <a:p>
            <a:r>
              <a:rPr lang="en-US">
                <a:solidFill>
                  <a:schemeClr val="tx1"/>
                </a:solidFill>
              </a:rPr>
              <a:t>comparability</a:t>
            </a:r>
            <a:endParaRPr lang="en-US">
              <a:solidFill>
                <a:schemeClr val="tx1"/>
              </a:solidFill>
            </a:endParaRPr>
          </a:p>
          <a:p>
            <a:r>
              <a:rPr lang="en-US">
                <a:solidFill>
                  <a:schemeClr val="tx1"/>
                </a:solidFill>
              </a:rPr>
              <a:t>transparency</a:t>
            </a:r>
            <a:endParaRPr lang="en-US">
              <a:solidFill>
                <a:schemeClr val="tx1"/>
              </a:solidFill>
            </a:endParaRPr>
          </a:p>
          <a:p>
            <a:r>
              <a:rPr lang="en-US">
                <a:solidFill>
                  <a:schemeClr val="tx1"/>
                </a:solidFill>
              </a:rPr>
              <a:t>mutual recognition</a:t>
            </a:r>
            <a:endParaRPr lang="en-US">
              <a:solidFill>
                <a:schemeClr val="tx1"/>
              </a:solidFill>
            </a:endParaRPr>
          </a:p>
          <a:p>
            <a:pPr marL="0" indent="0">
              <a:buNone/>
            </a:pPr>
            <a:r>
              <a:rPr lang="en-US" b="1">
                <a:solidFill>
                  <a:schemeClr val="tx1"/>
                </a:solidFill>
              </a:rPr>
              <a:t>QCP CAN BE THAT PLATFORM THAT ALLOWS US TO SPEAK TO ONE ANOTHER ACROSS BORDERS</a:t>
            </a:r>
            <a:endParaRPr lang="en-US" b="1">
              <a:solidFill>
                <a:schemeClr val="tx1"/>
              </a:solidFill>
            </a:endParaRPr>
          </a:p>
          <a:p>
            <a:pPr marL="0" indent="0">
              <a:buNone/>
            </a:pPr>
            <a:r>
              <a:rPr lang="en-US" b="1">
                <a:solidFill>
                  <a:schemeClr val="accent6">
                    <a:lumMod val="20000"/>
                    <a:lumOff val="80000"/>
                  </a:schemeClr>
                </a:solidFill>
              </a:rPr>
              <a:t>TRAIL BLAZERS</a:t>
            </a:r>
            <a:endParaRPr lang="en-US" b="1">
              <a:solidFill>
                <a:schemeClr val="accent6">
                  <a:lumMod val="20000"/>
                  <a:lumOff val="80000"/>
                </a:schemeClr>
              </a:solidFill>
            </a:endParaRPr>
          </a:p>
          <a:p>
            <a:r>
              <a:rPr lang="en-US" b="1">
                <a:solidFill>
                  <a:schemeClr val="tx1"/>
                </a:solidFill>
              </a:rPr>
              <a:t>ZAMBIA-</a:t>
            </a:r>
            <a:r>
              <a:rPr lang="en-US">
                <a:solidFill>
                  <a:schemeClr val="tx1"/>
                </a:solidFill>
              </a:rPr>
              <a:t>MR CALEB TEMBO</a:t>
            </a:r>
            <a:endParaRPr lang="en-US" b="1">
              <a:solidFill>
                <a:schemeClr val="tx1"/>
              </a:solidFill>
            </a:endParaRPr>
          </a:p>
          <a:p>
            <a:r>
              <a:rPr lang="en-US" b="1">
                <a:solidFill>
                  <a:schemeClr val="tx1"/>
                </a:solidFill>
              </a:rPr>
              <a:t>KENYA-</a:t>
            </a:r>
            <a:r>
              <a:rPr lang="en-US">
                <a:solidFill>
                  <a:schemeClr val="tx1"/>
                </a:solidFill>
              </a:rPr>
              <a:t>MR HARON CHEGE</a:t>
            </a:r>
            <a:endParaRPr lang="en-US" b="1">
              <a:solidFill>
                <a:schemeClr val="tx1"/>
              </a:solidFill>
            </a:endParaRPr>
          </a:p>
          <a:p>
            <a:r>
              <a:rPr lang="en-US" b="1">
                <a:solidFill>
                  <a:schemeClr val="tx1"/>
                </a:solidFill>
              </a:rPr>
              <a:t>SOUTH AFRICA- </a:t>
            </a:r>
            <a:r>
              <a:rPr lang="en-US">
                <a:solidFill>
                  <a:schemeClr val="tx1"/>
                </a:solidFill>
              </a:rPr>
              <a:t>MR  KEORAPETSE</a:t>
            </a:r>
            <a:endParaRPr lang="en-US">
              <a:solidFill>
                <a:schemeClr val="tx1"/>
              </a:solidFill>
            </a:endParaRPr>
          </a:p>
          <a:p>
            <a:r>
              <a:rPr lang="en-US" b="1">
                <a:solidFill>
                  <a:schemeClr val="tx1"/>
                </a:solidFill>
              </a:rPr>
              <a:t>SEYCHELLES-</a:t>
            </a:r>
            <a:r>
              <a:rPr lang="en-US">
                <a:solidFill>
                  <a:schemeClr val="tx1"/>
                </a:solidFill>
              </a:rPr>
              <a:t>MS NOELLA BAKER</a:t>
            </a:r>
            <a:endParaRPr lang="en-US">
              <a:solidFill>
                <a:schemeClr val="tx1"/>
              </a:solidFill>
            </a:endParaRPr>
          </a:p>
          <a:p>
            <a:r>
              <a:rPr lang="en-US" b="1">
                <a:solidFill>
                  <a:schemeClr val="tx1"/>
                </a:solidFill>
              </a:rPr>
              <a:t>BOTSWANA-</a:t>
            </a:r>
            <a:r>
              <a:rPr lang="en-US" altLang="en-US" b="1">
                <a:solidFill>
                  <a:schemeClr val="tx1"/>
                </a:solidFill>
              </a:rPr>
              <a:t>OFENTSE DISANG</a:t>
            </a:r>
            <a:endParaRPr lang="en-US" b="1">
              <a:solidFill>
                <a:schemeClr val="tx1"/>
              </a:solidFill>
            </a:endParaRPr>
          </a:p>
        </p:txBody>
      </p:sp>
      <p:sp>
        <p:nvSpPr>
          <p:cNvPr id="4" name="Right Arrow 3"/>
          <p:cNvSpPr/>
          <p:nvPr/>
        </p:nvSpPr>
        <p:spPr>
          <a:xfrm>
            <a:off x="3137535" y="1588135"/>
            <a:ext cx="1827530" cy="440690"/>
          </a:xfrm>
          <a:prstGeom prst="rightArrow">
            <a:avLst/>
          </a:prstGeom>
          <a:solidFill>
            <a:schemeClr val="accent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bg1"/>
              </a:solidFill>
            </a:endParaRPr>
          </a:p>
        </p:txBody>
      </p:sp>
      <p:sp>
        <p:nvSpPr>
          <p:cNvPr id="7" name="Title 6"/>
          <p:cNvSpPr txBox="1">
            <a:spLocks noGrp="1"/>
          </p:cNvSpPr>
          <p:nvPr>
            <p:ph type="title" idx="1"/>
            <p:custDataLst>
              <p:tags r:id="rId2"/>
            </p:custDataLst>
          </p:nvPr>
        </p:nvSpPr>
        <p:spPr>
          <a:noFill/>
        </p:spPr>
        <p:txBody>
          <a:bodyPr vert="horz" wrap="square" lIns="36195" tIns="0" rIns="91440" bIns="0" rtlCol="0" anchor="b" anchorCtr="0">
            <a:normAutofit/>
          </a:bodyPr>
          <a:lstStyle>
            <a:lvl1pPr marL="0" marR="0" lvl="0" algn="l" defTabSz="914400" rtl="0" eaLnBrk="1" fontAlgn="auto" latinLnBrk="0" hangingPunct="1">
              <a:lnSpc>
                <a:spcPct val="100000"/>
              </a:lnSpc>
              <a:buClrTx/>
              <a:buSzTx/>
              <a:buFontTx/>
              <a:buNone/>
              <a:defRPr kumimoji="0" lang="en-US" sz="3200" b="1" i="0" u="none" strike="noStrike" kern="1200" cap="none" spc="0" normalizeH="0" baseline="0" noProof="1" dirty="0">
                <a:solidFill>
                  <a:schemeClr val="accent1"/>
                </a:solidFill>
                <a:latin typeface="+mj-lt"/>
                <a:sym typeface="+mn-ea"/>
              </a:defRPr>
            </a:lvl1pPr>
          </a:lstStyle>
          <a:p>
            <a:pPr lvl="0" algn="l"/>
            <a:r>
              <a:rPr>
                <a:ea typeface="+mj-ea"/>
                <a:cs typeface="+mn-ea"/>
                <a:sym typeface="+mn-ea"/>
              </a:rPr>
              <a:t>QCP PLENARY SESSION</a:t>
            </a:r>
            <a:endParaRPr>
              <a:ea typeface="+mj-ea"/>
              <a:cs typeface="+mn-ea"/>
              <a:sym typeface="+mn-ea"/>
            </a:endParaRPr>
          </a:p>
        </p:txBody>
      </p:sp>
      <p:sp>
        <p:nvSpPr>
          <p:cNvPr id="8" name="椭圆 3"/>
          <p:cNvSpPr/>
          <p:nvPr/>
        </p:nvSpPr>
        <p:spPr>
          <a:xfrm>
            <a:off x="6146800" y="4157345"/>
            <a:ext cx="215265" cy="153035"/>
          </a:xfrm>
          <a:prstGeom prst="ellipse">
            <a:avLst/>
          </a:prstGeom>
          <a:solidFill>
            <a:srgbClr val="E1E1E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p>
            <a:pPr algn="ctr"/>
            <a:endParaRPr lang="zh-CN" altLang="en-US"/>
          </a:p>
        </p:txBody>
      </p:sp>
      <p:grpSp>
        <p:nvGrpSpPr>
          <p:cNvPr id="10" name="Group 9"/>
          <p:cNvGrpSpPr/>
          <p:nvPr/>
        </p:nvGrpSpPr>
        <p:grpSpPr>
          <a:xfrm>
            <a:off x="5689600" y="3935095"/>
            <a:ext cx="4921250" cy="1831975"/>
            <a:chOff x="8960" y="6197"/>
            <a:chExt cx="7750" cy="2885"/>
          </a:xfrm>
        </p:grpSpPr>
        <p:sp>
          <p:nvSpPr>
            <p:cNvPr id="31" name="圆角矩形 30"/>
            <p:cNvSpPr/>
            <p:nvPr/>
          </p:nvSpPr>
          <p:spPr>
            <a:xfrm rot="21420000">
              <a:off x="9508" y="6636"/>
              <a:ext cx="7203" cy="2446"/>
            </a:xfrm>
            <a:prstGeom prst="roundRect">
              <a:avLst>
                <a:gd name="adj" fmla="val 4564"/>
              </a:avLst>
            </a:prstGeom>
            <a:solidFill>
              <a:srgbClr val="00B0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p>
              <a:pPr algn="ctr"/>
              <a:endParaRPr lang="zh-CN" altLang="en-US"/>
            </a:p>
          </p:txBody>
        </p:sp>
        <p:sp>
          <p:nvSpPr>
            <p:cNvPr id="33" name="圆角矩形 32"/>
            <p:cNvSpPr/>
            <p:nvPr/>
          </p:nvSpPr>
          <p:spPr>
            <a:xfrm>
              <a:off x="9413" y="6406"/>
              <a:ext cx="7203" cy="2446"/>
            </a:xfrm>
            <a:prstGeom prst="roundRect">
              <a:avLst>
                <a:gd name="adj" fmla="val 4564"/>
              </a:avLst>
            </a:prstGeom>
            <a:solidFill>
              <a:srgbClr val="FFFFFF"/>
            </a:solidFill>
            <a:ln>
              <a:solidFill>
                <a:srgbClr val="718DFE"/>
              </a:solidFill>
            </a:ln>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p>
              <a:pPr algn="ctr"/>
              <a:endParaRPr lang="zh-CN" altLang="en-US"/>
            </a:p>
          </p:txBody>
        </p:sp>
        <p:sp>
          <p:nvSpPr>
            <p:cNvPr id="17" name="弧形 16"/>
            <p:cNvSpPr/>
            <p:nvPr/>
          </p:nvSpPr>
          <p:spPr>
            <a:xfrm rot="7200000" flipH="1">
              <a:off x="9093" y="6064"/>
              <a:ext cx="658" cy="925"/>
            </a:xfrm>
            <a:prstGeom prst="arc">
              <a:avLst>
                <a:gd name="adj1" fmla="val 16200000"/>
                <a:gd name="adj2" fmla="val 12187878"/>
              </a:avLst>
            </a:prstGeom>
            <a:ln w="28575">
              <a:solidFill>
                <a:schemeClr val="accent1"/>
              </a:solidFill>
            </a:ln>
            <a:effectLst/>
            <a:scene3d>
              <a:camera prst="orthographicFront">
                <a:rot lat="0" lon="2400000" rev="0"/>
              </a:camera>
              <a:lightRig rig="threePt" dir="t"/>
            </a:scene3d>
          </p:spPr>
          <p:style>
            <a:lnRef idx="2">
              <a:schemeClr val="accent1"/>
            </a:lnRef>
            <a:fillRef idx="0">
              <a:srgbClr val="FFFFFF"/>
            </a:fillRef>
            <a:effectRef idx="0">
              <a:srgbClr val="FFFFFF"/>
            </a:effectRef>
            <a:fontRef idx="minor">
              <a:schemeClr val="tx1"/>
            </a:fontRef>
          </p:style>
          <p:txBody>
            <a:bodyPr rtlCol="0" anchor="ctr">
              <a:normAutofit/>
            </a:bodyPr>
            <a:p>
              <a:pPr algn="ctr"/>
              <a:endParaRPr lang="zh-CN" altLang="en-US"/>
            </a:p>
          </p:txBody>
        </p:sp>
        <p:sp>
          <p:nvSpPr>
            <p:cNvPr id="16" name="文本框 15"/>
            <p:cNvSpPr txBox="1"/>
            <p:nvPr>
              <p:custDataLst>
                <p:tags r:id="rId3"/>
              </p:custDataLst>
            </p:nvPr>
          </p:nvSpPr>
          <p:spPr>
            <a:xfrm>
              <a:off x="9946" y="6354"/>
              <a:ext cx="6138" cy="2724"/>
            </a:xfrm>
            <a:prstGeom prst="rect">
              <a:avLst/>
            </a:prstGeom>
            <a:noFill/>
          </p:spPr>
          <p:txBody>
            <a:bodyPr wrap="square" rtlCol="0" anchor="ctr" anchorCtr="0">
              <a:normAutofit fontScale="70000"/>
            </a:bodyPr>
            <a:p>
              <a:pPr algn="just">
                <a:lnSpc>
                  <a:spcPct val="170000"/>
                </a:lnSpc>
              </a:pPr>
              <a:r>
                <a:rPr lang="en-US" altLang="zh-CN" sz="1600" dirty="0">
                  <a:solidFill>
                    <a:schemeClr val="bg1"/>
                  </a:solidFill>
                  <a:effectLst/>
                  <a:latin typeface="Arial" panose="020B0604020202020204" pitchFamily="34" charset="0"/>
                  <a:ea typeface="Microsoft YaHei" panose="020B0503020204020204" charset="-122"/>
                  <a:cs typeface="Arial" panose="020B0604020202020204" pitchFamily="34" charset="0"/>
                  <a:sym typeface="+mn-ea"/>
                </a:rPr>
                <a:t>“Continental integration becomes real when an African an learn in one country, progress in another and work in another”.  This can only be possible when pathways and outcomes are transparent, mutually recognized and easily  compared, to validate competencies</a:t>
              </a:r>
              <a:endParaRPr lang="en-US" altLang="zh-CN" sz="1600" dirty="0">
                <a:solidFill>
                  <a:schemeClr val="tx1">
                    <a:lumMod val="75000"/>
                    <a:lumOff val="25000"/>
                  </a:schemeClr>
                </a:solidFill>
                <a:effectLst/>
                <a:latin typeface="Arial" panose="020B0604020202020204" pitchFamily="34" charset="0"/>
                <a:ea typeface="Microsoft YaHei" panose="020B0503020204020204" charset="-122"/>
                <a:cs typeface="Arial" panose="020B0604020202020204" pitchFamily="34" charset="0"/>
                <a:sym typeface="+mn-ea"/>
              </a:endParaRPr>
            </a:p>
          </p:txBody>
        </p:sp>
      </p:grpSp>
      <p:grpSp>
        <p:nvGrpSpPr>
          <p:cNvPr id="13" name="Group 12"/>
          <p:cNvGrpSpPr/>
          <p:nvPr/>
        </p:nvGrpSpPr>
        <p:grpSpPr>
          <a:xfrm>
            <a:off x="6635115" y="5715"/>
            <a:ext cx="5557520" cy="828675"/>
            <a:chOff x="10449" y="9"/>
            <a:chExt cx="8752" cy="1305"/>
          </a:xfrm>
        </p:grpSpPr>
        <p:sp>
          <p:nvSpPr>
            <p:cNvPr id="11" name="Text Box 10"/>
            <p:cNvSpPr txBox="1"/>
            <p:nvPr/>
          </p:nvSpPr>
          <p:spPr>
            <a:xfrm>
              <a:off x="10449" y="10"/>
              <a:ext cx="8752" cy="1304"/>
            </a:xfrm>
            <a:prstGeom prst="rect">
              <a:avLst/>
            </a:prstGeom>
            <a:solidFill>
              <a:schemeClr val="tx1"/>
            </a:solidFill>
          </p:spPr>
          <p:txBody>
            <a:bodyPr wrap="square" rtlCol="0">
              <a:noAutofit/>
            </a:bodyPr>
            <a:p>
              <a:endParaRPr lang="en-US"/>
            </a:p>
          </p:txBody>
        </p:sp>
        <p:pic>
          <p:nvPicPr>
            <p:cNvPr id="12" name="IM 2"/>
            <p:cNvPicPr/>
            <p:nvPr/>
          </p:nvPicPr>
          <p:blipFill>
            <a:blip r:embed="rId4"/>
            <a:stretch>
              <a:fillRect/>
            </a:stretch>
          </p:blipFill>
          <p:spPr>
            <a:xfrm>
              <a:off x="10737" y="9"/>
              <a:ext cx="8217" cy="1125"/>
            </a:xfrm>
            <a:prstGeom prst="rect">
              <a:avLst/>
            </a:prstGeom>
          </p:spPr>
        </p:pic>
      </p:gr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image001"/>
          <p:cNvPicPr>
            <a:picLocks noChangeAspect="1"/>
          </p:cNvPicPr>
          <p:nvPr/>
        </p:nvPicPr>
        <p:blipFill>
          <a:blip r:embed="rId1"/>
          <a:stretch>
            <a:fillRect/>
          </a:stretch>
        </p:blipFill>
        <p:spPr>
          <a:xfrm>
            <a:off x="3328035" y="602615"/>
            <a:ext cx="5050790" cy="50507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a:noFill/>
        </p:spPr>
        <p:txBody>
          <a:bodyPr vert="horz" wrap="square" lIns="36195" tIns="0" rIns="91440" bIns="0" rtlCol="0" anchor="b" anchorCtr="0">
            <a:normAutofit/>
          </a:bodyPr>
          <a:lstStyle>
            <a:lvl1pPr algn="l">
              <a:defRPr u="none" strike="noStrike" kern="1200" cap="none" spc="0" normalizeH="0">
                <a:latin typeface="+mj-lt"/>
              </a:defRPr>
            </a:lvl1pPr>
          </a:lstStyle>
          <a:p>
            <a:pPr lvl="0" algn="l"/>
            <a:r>
              <a:rPr>
                <a:ea typeface="+mj-ea"/>
                <a:cs typeface="+mn-ea"/>
                <a:sym typeface="+mn-ea"/>
              </a:rPr>
              <a:t>PLENARY QUESTIONS</a:t>
            </a:r>
            <a:endParaRPr>
              <a:ea typeface="+mj-ea"/>
              <a:cs typeface="+mn-ea"/>
              <a:sym typeface="+mn-ea"/>
            </a:endParaRPr>
          </a:p>
        </p:txBody>
      </p:sp>
      <p:sp>
        <p:nvSpPr>
          <p:cNvPr id="11" name="Content Placeholder 10"/>
          <p:cNvSpPr/>
          <p:nvPr>
            <p:ph idx="1"/>
            <p:custDataLst>
              <p:tags r:id="rId2"/>
            </p:custDataLst>
          </p:nvPr>
        </p:nvSpPr>
        <p:spPr/>
        <p:txBody>
          <a:bodyPr/>
          <a:p>
            <a:r>
              <a:rPr sz="2800">
                <a:solidFill>
                  <a:schemeClr val="tx1"/>
                </a:solidFill>
                <a:sym typeface="+mn-ea"/>
              </a:rPr>
              <a:t>HOW HAVE YOU STRUCTURED YOUR QCP WORK INSTITUTIONALLY?</a:t>
            </a:r>
            <a:endParaRPr lang="en-US" sz="2800">
              <a:solidFill>
                <a:schemeClr val="tx1"/>
              </a:solidFill>
            </a:endParaRPr>
          </a:p>
          <a:p>
            <a:r>
              <a:rPr sz="2800">
                <a:solidFill>
                  <a:schemeClr val="tx1"/>
                </a:solidFill>
                <a:sym typeface="+mn-ea"/>
              </a:rPr>
              <a:t>WHAT WERE THE MAIN OBSTACLES THAT YOU FACED, AND HOW WERE THEY OVERCAME?</a:t>
            </a:r>
            <a:endParaRPr lang="en-US" sz="2800">
              <a:solidFill>
                <a:schemeClr val="tx1"/>
              </a:solidFill>
            </a:endParaRPr>
          </a:p>
          <a:p>
            <a:r>
              <a:rPr sz="2800">
                <a:solidFill>
                  <a:schemeClr val="tx1"/>
                </a:solidFill>
                <a:sym typeface="+mn-ea"/>
              </a:rPr>
              <a:t>HOW ARE YOU EMBEDDING QCP ACTIVITIES IN YOUR DAY TO DAY OPERATIONS?</a:t>
            </a:r>
            <a:endParaRPr lang="en-US" sz="2800">
              <a:solidFill>
                <a:schemeClr val="tx1"/>
              </a:solidFill>
            </a:endParaRPr>
          </a:p>
          <a:p>
            <a:r>
              <a:rPr sz="2800">
                <a:solidFill>
                  <a:schemeClr val="tx1"/>
                </a:solidFill>
                <a:sym typeface="+mn-ea"/>
              </a:rPr>
              <a:t>HOW DO YOU PLAN TO SUSTAIN THIS EFFORT BEYOND THE CURRENT PROJECT PHASE?</a:t>
            </a:r>
            <a:endParaRPr lang="en-US" sz="2800">
              <a:solidFill>
                <a:schemeClr val="tx1"/>
              </a:solidFill>
            </a:endParaRPr>
          </a:p>
          <a:p>
            <a:pPr marL="0" indent="0">
              <a:buNone/>
            </a:pPr>
            <a:endParaRPr lang="en-US" sz="2800">
              <a:solidFill>
                <a:schemeClr val="tx1"/>
              </a:solidFill>
            </a:endParaRPr>
          </a:p>
        </p:txBody>
      </p:sp>
      <p:sp>
        <p:nvSpPr>
          <p:cNvPr id="13" name="Text Box 12"/>
          <p:cNvSpPr txBox="1"/>
          <p:nvPr/>
        </p:nvSpPr>
        <p:spPr>
          <a:xfrm>
            <a:off x="6635115" y="6350"/>
            <a:ext cx="5557520" cy="828040"/>
          </a:xfrm>
          <a:prstGeom prst="rect">
            <a:avLst/>
          </a:prstGeom>
          <a:solidFill>
            <a:schemeClr val="tx1"/>
          </a:solidFill>
        </p:spPr>
        <p:txBody>
          <a:bodyPr wrap="square" rtlCol="0">
            <a:noAutofit/>
          </a:bodyPr>
          <a:p>
            <a:endParaRPr lang="en-US"/>
          </a:p>
        </p:txBody>
      </p:sp>
      <p:grpSp>
        <p:nvGrpSpPr>
          <p:cNvPr id="15" name="Group 14"/>
          <p:cNvGrpSpPr/>
          <p:nvPr/>
        </p:nvGrpSpPr>
        <p:grpSpPr>
          <a:xfrm>
            <a:off x="6635115" y="5715"/>
            <a:ext cx="5557520" cy="828675"/>
            <a:chOff x="10449" y="9"/>
            <a:chExt cx="8752" cy="1305"/>
          </a:xfrm>
        </p:grpSpPr>
        <p:sp>
          <p:nvSpPr>
            <p:cNvPr id="16" name="Text Box 15"/>
            <p:cNvSpPr txBox="1"/>
            <p:nvPr/>
          </p:nvSpPr>
          <p:spPr>
            <a:xfrm>
              <a:off x="10449" y="10"/>
              <a:ext cx="8752" cy="1304"/>
            </a:xfrm>
            <a:prstGeom prst="rect">
              <a:avLst/>
            </a:prstGeom>
            <a:solidFill>
              <a:schemeClr val="tx1"/>
            </a:solidFill>
          </p:spPr>
          <p:txBody>
            <a:bodyPr wrap="square" rtlCol="0">
              <a:noAutofit/>
            </a:bodyPr>
            <a:p>
              <a:endParaRPr lang="en-US"/>
            </a:p>
          </p:txBody>
        </p:sp>
        <p:pic>
          <p:nvPicPr>
            <p:cNvPr id="17" name="IM 2"/>
            <p:cNvPicPr/>
            <p:nvPr/>
          </p:nvPicPr>
          <p:blipFill>
            <a:blip r:embed="rId3"/>
            <a:stretch>
              <a:fillRect/>
            </a:stretch>
          </p:blipFill>
          <p:spPr>
            <a:xfrm>
              <a:off x="10737" y="9"/>
              <a:ext cx="8217" cy="1125"/>
            </a:xfrm>
            <a:prstGeom prst="rect">
              <a:avLst/>
            </a:prstGeom>
          </p:spPr>
        </p:pic>
      </p:gr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Content Placeholder 3"/>
          <p:cNvSpPr/>
          <p:nvPr>
            <p:ph idx="1"/>
            <p:custDataLst>
              <p:tags r:id="rId1"/>
            </p:custDataLst>
          </p:nvPr>
        </p:nvSpPr>
        <p:spPr>
          <a:xfrm>
            <a:off x="890270" y="2299334"/>
            <a:ext cx="10800000" cy="4873625"/>
          </a:xfrm>
        </p:spPr>
        <p:txBody>
          <a:bodyPr/>
          <a:p>
            <a:pPr marL="0" indent="0" algn="ctr">
              <a:buNone/>
            </a:pPr>
            <a:r>
              <a:rPr lang="en-US" sz="2400"/>
              <a:t>THANK YOU!</a:t>
            </a:r>
            <a:endParaRPr lang="en-US" sz="2400"/>
          </a:p>
          <a:p>
            <a:pPr marL="0" indent="0" algn="ctr">
              <a:buNone/>
            </a:pPr>
            <a:r>
              <a:rPr lang="en-US" sz="2400"/>
              <a:t>MERCI!</a:t>
            </a:r>
            <a:endParaRPr lang="en-US" sz="2400"/>
          </a:p>
          <a:p>
            <a:pPr marL="0" indent="0" algn="ctr">
              <a:buNone/>
            </a:pPr>
            <a:r>
              <a:rPr lang="en-US" sz="2400"/>
              <a:t>OBRIGADO!</a:t>
            </a:r>
            <a:endParaRPr lang="en-US" sz="2400"/>
          </a:p>
          <a:p>
            <a:pPr marL="0" indent="0" algn="ctr">
              <a:buNone/>
            </a:pPr>
            <a:r>
              <a:rPr lang="en-US" sz="2400"/>
              <a:t>ASANTE SANA!</a:t>
            </a:r>
            <a:endParaRPr lang="en-US" sz="2400"/>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65.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3.0"/>
  <p:tag name="KSO_WM_BEAUTIFY_FLAG" val="#wm#"/>
</p:tagLst>
</file>

<file path=ppt/tags/tag66.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3.0"/>
  <p:tag name="KSO_WM_BEAUTIFY_FLAG" val="#wm#"/>
</p:tagLst>
</file>

<file path=ppt/tags/tag67.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7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79.xml><?xml version="1.0" encoding="utf-8"?>
<p:tagLst xmlns:p="http://schemas.openxmlformats.org/presentationml/2006/main">
  <p:tag name="KSO_WM_UNIT_LINE_FORE_SCHEMECOLOR_INDEX_BRIGHTNESS" val="0"/>
  <p:tag name="KSO_WM_UNIT_LINE_FORE_SCHEMECOLOR_INDEX" val="14"/>
  <p:tag name="KSO_WM_UNIT_LINE_FILL_TYPE" val="2"/>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80.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86.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CONTENT_GROUP_TYPE" val="contentchip"/>
  <p:tag name="KSO_WM_UNIT_TYPE" val="e"/>
  <p:tag name="KSO_WM_UNIT_INDEX" val="1"/>
  <p:tag name="KSO_WM_UNIT_ID" val="_4*e*1"/>
  <p:tag name="KSO_WM_UNIT_LAYERLEVEL" val="1"/>
  <p:tag name="KSO_WM_TAG_VERSION" val="3.0"/>
  <p:tag name="KSO_WM_BEAUTIFY_FLAG" val="#wm#"/>
</p:tagLst>
</file>

<file path=ppt/tags/tag87.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4*a*1"/>
  <p:tag name="KSO_WM_UNIT_LAYERLEVEL" val="1"/>
  <p:tag name="KSO_WM_TAG_VERSION" val="3.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9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418"/>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9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418"/>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0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101.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0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103.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0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10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titlestyle"/>
  <p:tag name="KSO_WM_UNIT_TYPE" val="a"/>
  <p:tag name="KSO_WM_UNIT_INDEX" val="1"/>
  <p:tag name="KSO_WM_UNIT_ID" val="_7*a*1"/>
  <p:tag name="KSO_WM_UNIT_LAYERLEVEL" val="1"/>
  <p:tag name="KSO_WM_TAG_VERSION" val="3.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1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20.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124.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1*f*1"/>
  <p:tag name="KSO_WM_UNIT_LAYERLEVEL" val="1"/>
  <p:tag name="KSO_WM_TAG_VERSION" val="3.0"/>
  <p:tag name="KSO_WM_BEAUTIFY_FLAG" val="#wm#"/>
</p:tagLst>
</file>

<file path=ppt/tags/tag12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1*a*1"/>
  <p:tag name="KSO_WM_UNIT_LAYERLEVEL" val="1"/>
  <p:tag name="KSO_WM_TAG_VERSION" val="3.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598"/>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57"/>
</p:tagLst>
</file>

<file path=ppt/tags/tag13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3.0"/>
  <p:tag name="KSO_WM_BEAUTIFY_FLAG" val="#wm#"/>
  <p:tag name="KSO_WM_TEMPLATE_CATEGORY" val="custom"/>
  <p:tag name="KSO_WM_TEMPLATE_INDEX" val="20233457"/>
</p:tagLst>
</file>

<file path=ppt/tags/tag136.xml><?xml version="1.0" encoding="utf-8"?>
<p:tagLst xmlns:p="http://schemas.openxmlformats.org/presentationml/2006/main">
  <p:tag name="KSO_WM_SPECIAL_SOURCE" val="bdnull"/>
  <p:tag name="KSO_WM_TEMPLATE_THUMBS_INDEX" val="1、11"/>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57"/>
</p:tagLst>
</file>

<file path=ppt/tags/tag137.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titlestyle"/>
  <p:tag name="KSO_WM_UNIT_TYPE" val="a"/>
  <p:tag name="KSO_WM_UNIT_INDEX" val="1"/>
  <p:tag name="KSO_WM_UNIT_ID" val="_7*a*1"/>
  <p:tag name="KSO_WM_UNIT_LAYERLEVEL" val="1"/>
  <p:tag name="KSO_WM_TAG_VERSION" val="3.0"/>
  <p:tag name="KSO_WM_BEAUTIFY_FLAG" val="#wm#"/>
</p:tagLst>
</file>

<file path=ppt/tags/tag138.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titlestyle"/>
  <p:tag name="KSO_WM_UNIT_TYPE" val="a"/>
  <p:tag name="KSO_WM_UNIT_INDEX" val="1"/>
  <p:tag name="KSO_WM_UNIT_ID" val="_7*a*1"/>
  <p:tag name="KSO_WM_UNIT_LAYERLEVEL" val="1"/>
  <p:tag name="KSO_WM_TAG_VERSION" val="3.0"/>
  <p:tag name="KSO_WM_BEAUTIFY_FLAG" val="#wm#"/>
</p:tagLst>
</file>

<file path=ppt/tags/tag139.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titlestyle"/>
  <p:tag name="KSO_WM_UNIT_TYPE" val="a"/>
  <p:tag name="KSO_WM_UNIT_INDEX" val="1"/>
  <p:tag name="KSO_WM_UNIT_ID" val="_7*a*1"/>
  <p:tag name="KSO_WM_UNIT_LAYERLEVEL" val="1"/>
  <p:tag name="KSO_WM_TAG_VERSION" val="3.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2.0"/>
  <p:tag name="KSO_WM_UNIT_SUBTYPE" val="a"/>
  <p:tag name="KSO_WM_TEMPLATE_CATEGORY" val="diagram"/>
  <p:tag name="KSO_WM_TEMPLATE_INDEX" val="19882022"/>
  <p:tag name="KSO_WM_UNIT_ID" val="diagram19882022*l_h_f*1_11_1"/>
  <p:tag name="KSO_WM_DIAGRAM_GROUP_CODE" val="l1-1"/>
  <p:tag name="KSO_WM_DIAGRAM_VIRTUALLY_FRAME" val="{&quot;height&quot;:374.74015748031496,&quot;left&quot;:47.90551181102362,&quot;top&quot;:117.35433070866141,&quot;width&quot;:863.7165354330709}"/>
</p:tagLst>
</file>

<file path=ppt/tags/tag141.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titlestyle"/>
  <p:tag name="KSO_WM_UNIT_TYPE" val="a"/>
  <p:tag name="KSO_WM_UNIT_INDEX" val="1"/>
  <p:tag name="KSO_WM_UNIT_ID" val="_7*a*1"/>
  <p:tag name="KSO_WM_UNIT_LAYERLEVEL" val="1"/>
  <p:tag name="KSO_WM_TAG_VERSION" val="3.0"/>
  <p:tag name="KSO_WM_BEAUTIFY_FLAG" val="#wm#"/>
</p:tagLst>
</file>

<file path=ppt/tags/tag142.xml><?xml version="1.0" encoding="utf-8"?>
<p:tagLst xmlns:p="http://schemas.openxmlformats.org/presentationml/2006/main">
  <p:tag name="KSO_WM_DIAGRAM_VIRTUALLY_FRAME" val="{&quot;height&quot;:473.4,&quot;left&quot;:413.9,&quot;top&quot;:21.55,&quot;width&quot;:425.2}"/>
</p:tagLst>
</file>

<file path=ppt/tags/tag143.xml><?xml version="1.0" encoding="utf-8"?>
<p:tagLst xmlns:p="http://schemas.openxmlformats.org/presentationml/2006/main">
  <p:tag name="KSO_WM_SLIDE_TYPE" val="text"/>
  <p:tag name="KSO_WM_BEAUTIFY_FLAG" val="#wm#"/>
  <p:tag name="resource_record_key" val="{&quot;19&quot;:[20348573],&quot;65&quot;:[20233457]}"/>
</p:tagLst>
</file>

<file path=ppt/tags/tag144.xml><?xml version="1.0" encoding="utf-8"?>
<p:tagLst xmlns:p="http://schemas.openxmlformats.org/presentationml/2006/main">
  <p:tag name="KSO_WM_UNIT_TEXT" val="ROAD MAP IMPLEMENTATION PLAN FOR SIERRA LEONE"/>
  <p:tag name="KSO_WM_UNIT_HIGHLIGHT" val="0"/>
  <p:tag name="KSO_WM_UNIT_COMPATIBLE" val="0"/>
  <p:tag name="KSO_WM_UNIT_DIAGRAM_ISNUMVISUAL" val="0"/>
  <p:tag name="KSO_WM_UNIT_DIAGRAM_ISREFERUNIT" val="0"/>
  <p:tag name="KSO_WM_UNIT_LAYERLEVEL" val="1"/>
  <p:tag name="KSO_WM_TAG_VERSION" val="3.0"/>
  <p:tag name="KSO_WM_BEAUTIFY_FLAG" val="#wm#"/>
  <p:tag name="KSO_WM_UNIT_INDEX" val="1"/>
  <p:tag name="KSO_WM_UNIT_TYPE" val="a"/>
  <p:tag name="KSO_WM_UNIT_ISCONTENTSTITLE" val="0"/>
  <p:tag name="KSO_WM_UNIT_ISNUMDGMTITLE" val="0"/>
  <p:tag name="KSO_WM_UNIT_PRESET_TEXT" val="单击此处编辑母版标题样式"/>
  <p:tag name="KSO_WM_UNIT_NOCLEAR" val="0"/>
  <p:tag name="KSO_WM_UNIT_VALUE" val="20"/>
  <p:tag name="KSO_WM_UNIT_ID" val="_2*a*1"/>
</p:tagLst>
</file>

<file path=ppt/tags/tag14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ID" val="_2*f*1"/>
  <p:tag name="KSO_WM_UNIT_LAYERLEVEL" val="1"/>
  <p:tag name="KSO_WM_TAG_VERSION" val="3.0"/>
</p:tagLst>
</file>

<file path=ppt/tags/tag146.xml><?xml version="1.0" encoding="utf-8"?>
<p:tagLst xmlns:p="http://schemas.openxmlformats.org/presentationml/2006/main">
  <p:tag name="KSO_WM_SLIDE_TYPE" val="text"/>
  <p:tag name="KSO_WM_BEAUTIFY_FLAG" val="#wm#"/>
</p:tagLst>
</file>

<file path=ppt/tags/tag14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48.xml><?xml version="1.0" encoding="utf-8"?>
<p:tagLst xmlns:p="http://schemas.openxmlformats.org/presentationml/2006/main">
  <p:tag name="resource_record_key" val="{&quot;19&quot;:[20348573],&quot;65&quot;:[20233457]}"/>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64">
      <a:dk1>
        <a:srgbClr val="000000"/>
      </a:dk1>
      <a:lt1>
        <a:srgbClr val="FFFFFF"/>
      </a:lt1>
      <a:dk2>
        <a:srgbClr val="003E28"/>
      </a:dk2>
      <a:lt2>
        <a:srgbClr val="ECFEF8"/>
      </a:lt2>
      <a:accent1>
        <a:srgbClr val="47FFBC"/>
      </a:accent1>
      <a:accent2>
        <a:srgbClr val="51E8C9"/>
      </a:accent2>
      <a:accent3>
        <a:srgbClr val="5AD2D6"/>
      </a:accent3>
      <a:accent4>
        <a:srgbClr val="64BBE3"/>
      </a:accent4>
      <a:accent5>
        <a:srgbClr val="6DA5F0"/>
      </a:accent5>
      <a:accent6>
        <a:srgbClr val="778EFD"/>
      </a:accent6>
      <a:hlink>
        <a:srgbClr val="0563C1"/>
      </a:hlink>
      <a:folHlink>
        <a:srgbClr val="954F72"/>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F3536961-1F3B-4761-A776-4B18AD6A0973}"/>
</file>

<file path=customXml/itemProps2.xml><?xml version="1.0" encoding="utf-8"?>
<ds:datastoreItem xmlns:ds="http://schemas.openxmlformats.org/officeDocument/2006/customXml" ds:itemID="{FDCBE8AD-F6EC-49C9-8D6F-601A77D1A802}"/>
</file>

<file path=customXml/itemProps3.xml><?xml version="1.0" encoding="utf-8"?>
<ds:datastoreItem xmlns:ds="http://schemas.openxmlformats.org/officeDocument/2006/customXml" ds:itemID="{80BE648A-01B2-49F4-A2F8-47668AB3641E}"/>
</file>

<file path=docProps/app.xml><?xml version="1.0" encoding="utf-8"?>
<Properties xmlns="http://schemas.openxmlformats.org/officeDocument/2006/extended-properties" xmlns:vt="http://schemas.openxmlformats.org/officeDocument/2006/docPropsVTypes">
  <TotalTime>0</TotalTime>
  <Words>1063</Words>
  <Application>WPS Presentation</Application>
  <PresentationFormat>Widescreen</PresentationFormat>
  <Paragraphs>38</Paragraphs>
  <Slides>5</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5</vt:i4>
      </vt:variant>
    </vt:vector>
  </HeadingPairs>
  <TitlesOfParts>
    <vt:vector size="17" baseType="lpstr">
      <vt:lpstr>Arial</vt:lpstr>
      <vt:lpstr>SimSun</vt:lpstr>
      <vt:lpstr>Wingdings</vt:lpstr>
      <vt:lpstr>Wingdings</vt:lpstr>
      <vt:lpstr>Microsoft YaHei</vt:lpstr>
      <vt:lpstr>Manrope ExtraBold</vt:lpstr>
      <vt:lpstr>Segoe Print</vt:lpstr>
      <vt:lpstr>Arial Unicode MS</vt:lpstr>
      <vt:lpstr>Lato</vt:lpstr>
      <vt:lpstr>Calibri</vt:lpstr>
      <vt:lpstr>WPS</vt:lpstr>
      <vt:lpstr>Office Theme</vt:lpstr>
      <vt:lpstr>AFRICAN CONTINENTAL QUALIFICATIONS FRAMEWORK (ACQF) </vt:lpstr>
      <vt:lpstr>QCP PLENARY SESSION</vt:lpstr>
      <vt:lpstr>PowerPoint 演示文稿</vt:lpstr>
      <vt:lpstr>PLENARY QUESTIONS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CONTINENTAL QUALIFICATIONS FRAMEWORK (ACQF) </dc:title>
  <dc:creator>PC</dc:creator>
  <cp:lastModifiedBy>PC</cp:lastModifiedBy>
  <cp:revision>5</cp:revision>
  <dcterms:created xsi:type="dcterms:W3CDTF">2026-07-29T02:39:00Z</dcterms:created>
  <dcterms:modified xsi:type="dcterms:W3CDTF">2026-07-29T08:39:23Z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1033-12.1.0.27458</vt:lpwstr>
  </property>
  <property fmtid="{D5CDD505-2E9C-101B-9397-08002B2CF9AE}" pid="3" name="ICV">
    <vt:lpwstr>7DF6357E596A494D96666D2C56AA98C9_13</vt:lpwstr>
  </property>
  <property fmtid="{D5CDD505-2E9C-101B-9397-08002B2CF9AE}" pid="4" name="ContentTypeId">
    <vt:lpwstr>0x0101009B2203B17F16D040A1E444A021DFF119</vt:lpwstr>
  </property>
</Properties>
</file>